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
          <p15:clr>
            <a:srgbClr val="A4A3A4"/>
          </p15:clr>
        </p15:guide>
        <p15:guide id="2" orient="horz" pos="408">
          <p15:clr>
            <a:srgbClr val="A4A3A4"/>
          </p15:clr>
        </p15:guide>
        <p15:guide id="3" orient="horz" pos="744">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32A581-76F4-4F6E-BEB0-0BDF8923E163}">
  <a:tblStyle styleId="{FA32A581-76F4-4F6E-BEB0-0BDF8923E163}"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
        <p:guide pos="408" orient="horz"/>
        <p:guide pos="744"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4" Type="http://schemas.openxmlformats.org/officeDocument/2006/relationships/slide" Target="slides/slide8.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8b583a1a76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8b583a1a76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8d28cf0d7c_0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g8d28cf0d7c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8d28cf0d7c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8d28cf0d7c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8d28cf0d7c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g8d28cf0d7c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8d28cf0d7c_0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g8d28cf0d7c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9166b658f5_0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AutoNum type="arabicPeriod"/>
            </a:pPr>
            <a:r>
              <a:rPr lang="en-US"/>
              <a:t>The Adopt Me uses Robux, it tells you exactly what you're getting, and is clear on what you're getting.</a:t>
            </a:r>
            <a:endParaRPr/>
          </a:p>
          <a:p>
            <a:pPr indent="-317500" lvl="0" marL="457200" rtl="0" algn="l">
              <a:spcBef>
                <a:spcPts val="0"/>
              </a:spcBef>
              <a:spcAft>
                <a:spcPts val="0"/>
              </a:spcAft>
              <a:buSzPts val="1400"/>
              <a:buAutoNum type="arabicPeriod"/>
            </a:pPr>
            <a:r>
              <a:rPr lang="en-US"/>
              <a:t>Player1 mentions a real website that isn't fake. They're not asking for any account information. </a:t>
            </a:r>
            <a:endParaRPr/>
          </a:p>
        </p:txBody>
      </p:sp>
      <p:sp>
        <p:nvSpPr>
          <p:cNvPr id="156" name="Google Shape;156;g9166b658f5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9224a6add4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SzPts val="1400"/>
              <a:buAutoNum type="arabicPeriod"/>
            </a:pPr>
            <a:r>
              <a:rPr lang="en-US"/>
              <a:t>The Adopt Me uses Robux, it tells you exactly what you're getting, and is clear on what you're getting.</a:t>
            </a:r>
            <a:endParaRPr/>
          </a:p>
          <a:p>
            <a:pPr indent="-317500" lvl="0" marL="457200" rtl="0" algn="l">
              <a:spcBef>
                <a:spcPts val="0"/>
              </a:spcBef>
              <a:spcAft>
                <a:spcPts val="0"/>
              </a:spcAft>
              <a:buSzPts val="1400"/>
              <a:buAutoNum type="arabicPeriod"/>
            </a:pPr>
            <a:r>
              <a:rPr lang="en-US"/>
              <a:t>Player1 mentions a real website that isn't fake. They're not asking for any account information. </a:t>
            </a:r>
            <a:endParaRPr/>
          </a:p>
        </p:txBody>
      </p:sp>
      <p:sp>
        <p:nvSpPr>
          <p:cNvPr id="165" name="Google Shape;165;g9224a6add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b="0" l="0" r="0" t="0"/>
          <a:stretch/>
        </p:blipFill>
        <p:spPr>
          <a:xfrm>
            <a:off x="3120915" y="2410213"/>
            <a:ext cx="5950170" cy="1036320"/>
          </a:xfrm>
          <a:prstGeom prst="rect">
            <a:avLst/>
          </a:prstGeom>
          <a:noFill/>
          <a:ln>
            <a:noFill/>
          </a:ln>
        </p:spPr>
      </p:pic>
      <p:sp>
        <p:nvSpPr>
          <p:cNvPr id="17" name="Google Shape;17;p2"/>
          <p:cNvSpPr txBox="1"/>
          <p:nvPr>
            <p:ph idx="1" type="subTitle"/>
          </p:nvPr>
        </p:nvSpPr>
        <p:spPr>
          <a:xfrm>
            <a:off x="1524000" y="3713798"/>
            <a:ext cx="9144000" cy="109188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ternate Title Slide">
  <p:cSld name="Alternate Title Slide">
    <p:spTree>
      <p:nvGrpSpPr>
        <p:cNvPr id="18" name="Shape 18"/>
        <p:cNvGrpSpPr/>
        <p:nvPr/>
      </p:nvGrpSpPr>
      <p:grpSpPr>
        <a:xfrm>
          <a:off x="0" y="0"/>
          <a:ext cx="0" cy="0"/>
          <a:chOff x="0" y="0"/>
          <a:chExt cx="0" cy="0"/>
        </a:xfrm>
      </p:grpSpPr>
      <p:pic>
        <p:nvPicPr>
          <p:cNvPr id="19" name="Google Shape;19;p3"/>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id="20" name="Google Shape;20;p3"/>
          <p:cNvPicPr preferRelativeResize="0"/>
          <p:nvPr/>
        </p:nvPicPr>
        <p:blipFill rotWithShape="1">
          <a:blip r:embed="rId3">
            <a:alphaModFix/>
          </a:blip>
          <a:srcRect b="0" l="0" r="0" t="0"/>
          <a:stretch/>
        </p:blipFill>
        <p:spPr>
          <a:xfrm>
            <a:off x="3120915" y="2410213"/>
            <a:ext cx="5950170" cy="1036320"/>
          </a:xfrm>
          <a:prstGeom prst="rect">
            <a:avLst/>
          </a:prstGeom>
          <a:noFill/>
          <a:ln>
            <a:noFill/>
          </a:ln>
        </p:spPr>
      </p:pic>
      <p:sp>
        <p:nvSpPr>
          <p:cNvPr id="21" name="Google Shape;21;p3"/>
          <p:cNvSpPr txBox="1"/>
          <p:nvPr>
            <p:ph idx="1" type="subTitle"/>
          </p:nvPr>
        </p:nvSpPr>
        <p:spPr>
          <a:xfrm>
            <a:off x="1524000" y="3713798"/>
            <a:ext cx="9144000" cy="109188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1"/>
                </a:solidFill>
                <a:latin typeface="Arial"/>
                <a:ea typeface="Arial"/>
                <a:cs typeface="Arial"/>
                <a:sym typeface="Arial"/>
              </a:defRPr>
            </a:lvl1pPr>
            <a:lvl2pPr indent="0" lvl="1" marL="0" algn="r">
              <a:spcBef>
                <a:spcPts val="0"/>
              </a:spcBef>
              <a:buNone/>
              <a:defRPr b="0" i="0" sz="1200" u="none" cap="none" strike="noStrike">
                <a:solidFill>
                  <a:schemeClr val="lt1"/>
                </a:solidFill>
                <a:latin typeface="Arial"/>
                <a:ea typeface="Arial"/>
                <a:cs typeface="Arial"/>
                <a:sym typeface="Arial"/>
              </a:defRPr>
            </a:lvl2pPr>
            <a:lvl3pPr indent="0" lvl="2" marL="0" algn="r">
              <a:spcBef>
                <a:spcPts val="0"/>
              </a:spcBef>
              <a:buNone/>
              <a:defRPr b="0" i="0" sz="1200" u="none" cap="none" strike="noStrike">
                <a:solidFill>
                  <a:schemeClr val="lt1"/>
                </a:solidFill>
                <a:latin typeface="Arial"/>
                <a:ea typeface="Arial"/>
                <a:cs typeface="Arial"/>
                <a:sym typeface="Arial"/>
              </a:defRPr>
            </a:lvl3pPr>
            <a:lvl4pPr indent="0" lvl="3" marL="0" algn="r">
              <a:spcBef>
                <a:spcPts val="0"/>
              </a:spcBef>
              <a:buNone/>
              <a:defRPr b="0" i="0" sz="1200" u="none" cap="none" strike="noStrike">
                <a:solidFill>
                  <a:schemeClr val="lt1"/>
                </a:solidFill>
                <a:latin typeface="Arial"/>
                <a:ea typeface="Arial"/>
                <a:cs typeface="Arial"/>
                <a:sym typeface="Arial"/>
              </a:defRPr>
            </a:lvl4pPr>
            <a:lvl5pPr indent="0" lvl="4" marL="0" algn="r">
              <a:spcBef>
                <a:spcPts val="0"/>
              </a:spcBef>
              <a:buNone/>
              <a:defRPr b="0" i="0" sz="1200" u="none" cap="none" strike="noStrike">
                <a:solidFill>
                  <a:schemeClr val="lt1"/>
                </a:solidFill>
                <a:latin typeface="Arial"/>
                <a:ea typeface="Arial"/>
                <a:cs typeface="Arial"/>
                <a:sym typeface="Arial"/>
              </a:defRPr>
            </a:lvl5pPr>
            <a:lvl6pPr indent="0" lvl="5" marL="0" algn="r">
              <a:spcBef>
                <a:spcPts val="0"/>
              </a:spcBef>
              <a:buNone/>
              <a:defRPr b="0" i="0" sz="1200" u="none" cap="none" strike="noStrike">
                <a:solidFill>
                  <a:schemeClr val="lt1"/>
                </a:solidFill>
                <a:latin typeface="Arial"/>
                <a:ea typeface="Arial"/>
                <a:cs typeface="Arial"/>
                <a:sym typeface="Arial"/>
              </a:defRPr>
            </a:lvl6pPr>
            <a:lvl7pPr indent="0" lvl="6" marL="0" algn="r">
              <a:spcBef>
                <a:spcPts val="0"/>
              </a:spcBef>
              <a:buNone/>
              <a:defRPr b="0" i="0" sz="1200" u="none" cap="none" strike="noStrike">
                <a:solidFill>
                  <a:schemeClr val="lt1"/>
                </a:solidFill>
                <a:latin typeface="Arial"/>
                <a:ea typeface="Arial"/>
                <a:cs typeface="Arial"/>
                <a:sym typeface="Arial"/>
              </a:defRPr>
            </a:lvl7pPr>
            <a:lvl8pPr indent="0" lvl="7" marL="0" algn="r">
              <a:spcBef>
                <a:spcPts val="0"/>
              </a:spcBef>
              <a:buNone/>
              <a:defRPr b="0" i="0" sz="1200" u="none" cap="none" strike="noStrike">
                <a:solidFill>
                  <a:schemeClr val="lt1"/>
                </a:solidFill>
                <a:latin typeface="Arial"/>
                <a:ea typeface="Arial"/>
                <a:cs typeface="Arial"/>
                <a:sym typeface="Arial"/>
              </a:defRPr>
            </a:lvl8pPr>
            <a:lvl9pPr indent="0" lvl="8" mar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ed List" type="obj">
  <p:cSld name="OBJECT">
    <p:spTree>
      <p:nvGrpSpPr>
        <p:cNvPr id="26" name="Shape 26"/>
        <p:cNvGrpSpPr/>
        <p:nvPr/>
      </p:nvGrpSpPr>
      <p:grpSpPr>
        <a:xfrm>
          <a:off x="0" y="0"/>
          <a:ext cx="0" cy="0"/>
          <a:chOff x="0" y="0"/>
          <a:chExt cx="0" cy="0"/>
        </a:xfrm>
      </p:grpSpPr>
      <p:sp>
        <p:nvSpPr>
          <p:cNvPr id="27" name="Google Shape;27;p5"/>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 name="Google Shape;28;p5"/>
          <p:cNvSpPr txBox="1"/>
          <p:nvPr>
            <p:ph type="title"/>
          </p:nvPr>
        </p:nvSpPr>
        <p:spPr>
          <a:xfrm>
            <a:off x="313595" y="128262"/>
            <a:ext cx="10515600" cy="5620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b="1"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313595" y="1293993"/>
            <a:ext cx="10515600" cy="435133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1000"/>
              </a:spcBef>
              <a:spcAft>
                <a:spcPts val="0"/>
              </a:spcAft>
              <a:buClr>
                <a:schemeClr val="lt1"/>
              </a:buClr>
              <a:buSzPts val="2400"/>
              <a:buFont typeface="Arial"/>
              <a:buChar char="•"/>
              <a:defRPr b="0" sz="2400">
                <a:solidFill>
                  <a:schemeClr val="lt1"/>
                </a:solidFill>
              </a:defRPr>
            </a:lvl1pPr>
            <a:lvl2pPr indent="-361950" lvl="1" marL="914400" algn="l">
              <a:lnSpc>
                <a:spcPct val="100000"/>
              </a:lnSpc>
              <a:spcBef>
                <a:spcPts val="600"/>
              </a:spcBef>
              <a:spcAft>
                <a:spcPts val="0"/>
              </a:spcAft>
              <a:buClr>
                <a:schemeClr val="lt1"/>
              </a:buClr>
              <a:buSzPts val="2100"/>
              <a:buChar char="•"/>
              <a:defRPr sz="2100">
                <a:solidFill>
                  <a:schemeClr val="lt1"/>
                </a:solidFill>
              </a:defRPr>
            </a:lvl2pPr>
            <a:lvl3pPr indent="-355600" lvl="2" marL="1371600" algn="l">
              <a:lnSpc>
                <a:spcPct val="100000"/>
              </a:lnSpc>
              <a:spcBef>
                <a:spcPts val="500"/>
              </a:spcBef>
              <a:spcAft>
                <a:spcPts val="0"/>
              </a:spcAft>
              <a:buClr>
                <a:schemeClr val="lt1"/>
              </a:buClr>
              <a:buSzPts val="2000"/>
              <a:buChar char="•"/>
              <a:defRPr>
                <a:solidFill>
                  <a:schemeClr val="lt1"/>
                </a:solidFill>
              </a:defRPr>
            </a:lvl3pPr>
            <a:lvl4pPr indent="-342900" lvl="3" marL="1828800" algn="l">
              <a:lnSpc>
                <a:spcPct val="100000"/>
              </a:lnSpc>
              <a:spcBef>
                <a:spcPts val="500"/>
              </a:spcBef>
              <a:spcAft>
                <a:spcPts val="0"/>
              </a:spcAft>
              <a:buClr>
                <a:schemeClr val="lt1"/>
              </a:buClr>
              <a:buSzPts val="1800"/>
              <a:buChar char="•"/>
              <a:defRPr>
                <a:solidFill>
                  <a:schemeClr val="lt1"/>
                </a:solidFill>
              </a:defRPr>
            </a:lvl4pPr>
            <a:lvl5pPr indent="-342900" lvl="4" marL="2286000" algn="l">
              <a:lnSpc>
                <a:spcPct val="10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
          <p:cNvSpPr txBox="1"/>
          <p:nvPr>
            <p:ph idx="10" type="dt"/>
          </p:nvPr>
        </p:nvSpPr>
        <p:spPr>
          <a:xfrm>
            <a:off x="313595"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815313"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8610600" y="6356350"/>
            <a:ext cx="81023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1"/>
                </a:solidFill>
                <a:latin typeface="Arial"/>
                <a:ea typeface="Arial"/>
                <a:cs typeface="Arial"/>
                <a:sym typeface="Arial"/>
              </a:defRPr>
            </a:lvl1pPr>
            <a:lvl2pPr indent="0" lvl="1" marL="0" algn="r">
              <a:spcBef>
                <a:spcPts val="0"/>
              </a:spcBef>
              <a:buNone/>
              <a:defRPr b="0" i="0" sz="1200" u="none" cap="none" strike="noStrike">
                <a:solidFill>
                  <a:schemeClr val="lt1"/>
                </a:solidFill>
                <a:latin typeface="Arial"/>
                <a:ea typeface="Arial"/>
                <a:cs typeface="Arial"/>
                <a:sym typeface="Arial"/>
              </a:defRPr>
            </a:lvl2pPr>
            <a:lvl3pPr indent="0" lvl="2" marL="0" algn="r">
              <a:spcBef>
                <a:spcPts val="0"/>
              </a:spcBef>
              <a:buNone/>
              <a:defRPr b="0" i="0" sz="1200" u="none" cap="none" strike="noStrike">
                <a:solidFill>
                  <a:schemeClr val="lt1"/>
                </a:solidFill>
                <a:latin typeface="Arial"/>
                <a:ea typeface="Arial"/>
                <a:cs typeface="Arial"/>
                <a:sym typeface="Arial"/>
              </a:defRPr>
            </a:lvl3pPr>
            <a:lvl4pPr indent="0" lvl="3" marL="0" algn="r">
              <a:spcBef>
                <a:spcPts val="0"/>
              </a:spcBef>
              <a:buNone/>
              <a:defRPr b="0" i="0" sz="1200" u="none" cap="none" strike="noStrike">
                <a:solidFill>
                  <a:schemeClr val="lt1"/>
                </a:solidFill>
                <a:latin typeface="Arial"/>
                <a:ea typeface="Arial"/>
                <a:cs typeface="Arial"/>
                <a:sym typeface="Arial"/>
              </a:defRPr>
            </a:lvl4pPr>
            <a:lvl5pPr indent="0" lvl="4" marL="0" algn="r">
              <a:spcBef>
                <a:spcPts val="0"/>
              </a:spcBef>
              <a:buNone/>
              <a:defRPr b="0" i="0" sz="1200" u="none" cap="none" strike="noStrike">
                <a:solidFill>
                  <a:schemeClr val="lt1"/>
                </a:solidFill>
                <a:latin typeface="Arial"/>
                <a:ea typeface="Arial"/>
                <a:cs typeface="Arial"/>
                <a:sym typeface="Arial"/>
              </a:defRPr>
            </a:lvl5pPr>
            <a:lvl6pPr indent="0" lvl="5" marL="0" algn="r">
              <a:spcBef>
                <a:spcPts val="0"/>
              </a:spcBef>
              <a:buNone/>
              <a:defRPr b="0" i="0" sz="1200" u="none" cap="none" strike="noStrike">
                <a:solidFill>
                  <a:schemeClr val="lt1"/>
                </a:solidFill>
                <a:latin typeface="Arial"/>
                <a:ea typeface="Arial"/>
                <a:cs typeface="Arial"/>
                <a:sym typeface="Arial"/>
              </a:defRPr>
            </a:lvl6pPr>
            <a:lvl7pPr indent="0" lvl="6" marL="0" algn="r">
              <a:spcBef>
                <a:spcPts val="0"/>
              </a:spcBef>
              <a:buNone/>
              <a:defRPr b="0" i="0" sz="1200" u="none" cap="none" strike="noStrike">
                <a:solidFill>
                  <a:schemeClr val="lt1"/>
                </a:solidFill>
                <a:latin typeface="Arial"/>
                <a:ea typeface="Arial"/>
                <a:cs typeface="Arial"/>
                <a:sym typeface="Arial"/>
              </a:defRPr>
            </a:lvl7pPr>
            <a:lvl8pPr indent="0" lvl="7" marL="0" algn="r">
              <a:spcBef>
                <a:spcPts val="0"/>
              </a:spcBef>
              <a:buNone/>
              <a:defRPr b="0" i="0" sz="1200" u="none" cap="none" strike="noStrike">
                <a:solidFill>
                  <a:schemeClr val="lt1"/>
                </a:solidFill>
                <a:latin typeface="Arial"/>
                <a:ea typeface="Arial"/>
                <a:cs typeface="Arial"/>
                <a:sym typeface="Arial"/>
              </a:defRPr>
            </a:lvl8pPr>
            <a:lvl9pPr indent="0" lvl="8" mar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pos="26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ed List with Logo">
  <p:cSld name="Title and Bulleted List with Logo">
    <p:spTree>
      <p:nvGrpSpPr>
        <p:cNvPr id="33" name="Shape 33"/>
        <p:cNvGrpSpPr/>
        <p:nvPr/>
      </p:nvGrpSpPr>
      <p:grpSpPr>
        <a:xfrm>
          <a:off x="0" y="0"/>
          <a:ext cx="0" cy="0"/>
          <a:chOff x="0" y="0"/>
          <a:chExt cx="0" cy="0"/>
        </a:xfrm>
      </p:grpSpPr>
      <p:sp>
        <p:nvSpPr>
          <p:cNvPr id="34" name="Google Shape;34;p6"/>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 name="Google Shape;35;p6"/>
          <p:cNvSpPr txBox="1"/>
          <p:nvPr>
            <p:ph type="title"/>
          </p:nvPr>
        </p:nvSpPr>
        <p:spPr>
          <a:xfrm>
            <a:off x="313595" y="128262"/>
            <a:ext cx="10515600" cy="5620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b="1"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6"/>
          <p:cNvSpPr txBox="1"/>
          <p:nvPr>
            <p:ph idx="1" type="body"/>
          </p:nvPr>
        </p:nvSpPr>
        <p:spPr>
          <a:xfrm>
            <a:off x="313595" y="1325892"/>
            <a:ext cx="10515600" cy="435133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Font typeface="Arial"/>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Font typeface="Arial"/>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
          <p:cNvSpPr txBox="1"/>
          <p:nvPr>
            <p:ph idx="10" type="dt"/>
          </p:nvPr>
        </p:nvSpPr>
        <p:spPr>
          <a:xfrm>
            <a:off x="313595"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815313"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8610600" y="6356350"/>
            <a:ext cx="81023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1"/>
                </a:solidFill>
                <a:latin typeface="Arial"/>
                <a:ea typeface="Arial"/>
                <a:cs typeface="Arial"/>
                <a:sym typeface="Arial"/>
              </a:defRPr>
            </a:lvl1pPr>
            <a:lvl2pPr indent="0" lvl="1" marL="0" algn="r">
              <a:spcBef>
                <a:spcPts val="0"/>
              </a:spcBef>
              <a:buNone/>
              <a:defRPr b="0" i="0" sz="1200" u="none" cap="none" strike="noStrike">
                <a:solidFill>
                  <a:schemeClr val="lt1"/>
                </a:solidFill>
                <a:latin typeface="Arial"/>
                <a:ea typeface="Arial"/>
                <a:cs typeface="Arial"/>
                <a:sym typeface="Arial"/>
              </a:defRPr>
            </a:lvl2pPr>
            <a:lvl3pPr indent="0" lvl="2" marL="0" algn="r">
              <a:spcBef>
                <a:spcPts val="0"/>
              </a:spcBef>
              <a:buNone/>
              <a:defRPr b="0" i="0" sz="1200" u="none" cap="none" strike="noStrike">
                <a:solidFill>
                  <a:schemeClr val="lt1"/>
                </a:solidFill>
                <a:latin typeface="Arial"/>
                <a:ea typeface="Arial"/>
                <a:cs typeface="Arial"/>
                <a:sym typeface="Arial"/>
              </a:defRPr>
            </a:lvl3pPr>
            <a:lvl4pPr indent="0" lvl="3" marL="0" algn="r">
              <a:spcBef>
                <a:spcPts val="0"/>
              </a:spcBef>
              <a:buNone/>
              <a:defRPr b="0" i="0" sz="1200" u="none" cap="none" strike="noStrike">
                <a:solidFill>
                  <a:schemeClr val="lt1"/>
                </a:solidFill>
                <a:latin typeface="Arial"/>
                <a:ea typeface="Arial"/>
                <a:cs typeface="Arial"/>
                <a:sym typeface="Arial"/>
              </a:defRPr>
            </a:lvl4pPr>
            <a:lvl5pPr indent="0" lvl="4" marL="0" algn="r">
              <a:spcBef>
                <a:spcPts val="0"/>
              </a:spcBef>
              <a:buNone/>
              <a:defRPr b="0" i="0" sz="1200" u="none" cap="none" strike="noStrike">
                <a:solidFill>
                  <a:schemeClr val="lt1"/>
                </a:solidFill>
                <a:latin typeface="Arial"/>
                <a:ea typeface="Arial"/>
                <a:cs typeface="Arial"/>
                <a:sym typeface="Arial"/>
              </a:defRPr>
            </a:lvl5pPr>
            <a:lvl6pPr indent="0" lvl="5" marL="0" algn="r">
              <a:spcBef>
                <a:spcPts val="0"/>
              </a:spcBef>
              <a:buNone/>
              <a:defRPr b="0" i="0" sz="1200" u="none" cap="none" strike="noStrike">
                <a:solidFill>
                  <a:schemeClr val="lt1"/>
                </a:solidFill>
                <a:latin typeface="Arial"/>
                <a:ea typeface="Arial"/>
                <a:cs typeface="Arial"/>
                <a:sym typeface="Arial"/>
              </a:defRPr>
            </a:lvl6pPr>
            <a:lvl7pPr indent="0" lvl="6" marL="0" algn="r">
              <a:spcBef>
                <a:spcPts val="0"/>
              </a:spcBef>
              <a:buNone/>
              <a:defRPr b="0" i="0" sz="1200" u="none" cap="none" strike="noStrike">
                <a:solidFill>
                  <a:schemeClr val="lt1"/>
                </a:solidFill>
                <a:latin typeface="Arial"/>
                <a:ea typeface="Arial"/>
                <a:cs typeface="Arial"/>
                <a:sym typeface="Arial"/>
              </a:defRPr>
            </a:lvl7pPr>
            <a:lvl8pPr indent="0" lvl="7" marL="0" algn="r">
              <a:spcBef>
                <a:spcPts val="0"/>
              </a:spcBef>
              <a:buNone/>
              <a:defRPr b="0" i="0" sz="1200" u="none" cap="none" strike="noStrike">
                <a:solidFill>
                  <a:schemeClr val="lt1"/>
                </a:solidFill>
                <a:latin typeface="Arial"/>
                <a:ea typeface="Arial"/>
                <a:cs typeface="Arial"/>
                <a:sym typeface="Arial"/>
              </a:defRPr>
            </a:lvl8pPr>
            <a:lvl9pPr indent="0" lvl="8" marL="0" algn="r">
              <a:spcBef>
                <a:spcPts val="0"/>
              </a:spcBef>
              <a:buNone/>
              <a:defRPr b="0" i="0" sz="12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0" name="Google Shape;40;p6"/>
          <p:cNvPicPr preferRelativeResize="0"/>
          <p:nvPr/>
        </p:nvPicPr>
        <p:blipFill rotWithShape="1">
          <a:blip r:embed="rId2">
            <a:alphaModFix/>
          </a:blip>
          <a:srcRect b="0" l="0" r="0" t="0"/>
          <a:stretch/>
        </p:blipFill>
        <p:spPr>
          <a:xfrm>
            <a:off x="10287000" y="6361130"/>
            <a:ext cx="1566421" cy="272818"/>
          </a:xfrm>
          <a:prstGeom prst="rect">
            <a:avLst/>
          </a:prstGeom>
          <a:noFill/>
          <a:ln>
            <a:noFill/>
          </a:ln>
        </p:spPr>
      </p:pic>
    </p:spTree>
  </p:cSld>
  <p:clrMapOvr>
    <a:masterClrMapping/>
  </p:clrMapOvr>
  <p:extLst>
    <p:ext uri="{DCECCB84-F9BA-43D5-87BE-67443E8EF086}">
      <p15:sldGuideLst>
        <p15:guide id="1" pos="26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41" name="Shape 41"/>
        <p:cNvGrpSpPr/>
        <p:nvPr/>
      </p:nvGrpSpPr>
      <p:grpSpPr>
        <a:xfrm>
          <a:off x="0" y="0"/>
          <a:ext cx="0" cy="0"/>
          <a:chOff x="0" y="0"/>
          <a:chExt cx="0" cy="0"/>
        </a:xfrm>
      </p:grpSpPr>
      <p:sp>
        <p:nvSpPr>
          <p:cNvPr id="42" name="Google Shape;42;p7"/>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 name="Google Shape;43;p7"/>
          <p:cNvSpPr txBox="1"/>
          <p:nvPr>
            <p:ph type="title"/>
          </p:nvPr>
        </p:nvSpPr>
        <p:spPr>
          <a:xfrm>
            <a:off x="313595" y="128262"/>
            <a:ext cx="10515600" cy="5620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b="1"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7"/>
          <p:cNvSpPr txBox="1"/>
          <p:nvPr>
            <p:ph idx="1" type="body"/>
          </p:nvPr>
        </p:nvSpPr>
        <p:spPr>
          <a:xfrm>
            <a:off x="313595" y="1293993"/>
            <a:ext cx="105156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chemeClr val="lt1"/>
              </a:buClr>
              <a:buSzPts val="2400"/>
              <a:buNone/>
              <a:defRPr b="1" sz="2400">
                <a:solidFill>
                  <a:schemeClr val="lt1"/>
                </a:solidFill>
              </a:defRPr>
            </a:lvl1pPr>
            <a:lvl2pPr indent="-381000" lvl="1" marL="914400" algn="l">
              <a:lnSpc>
                <a:spcPct val="90000"/>
              </a:lnSpc>
              <a:spcBef>
                <a:spcPts val="6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7"/>
          <p:cNvSpPr txBox="1"/>
          <p:nvPr>
            <p:ph idx="10" type="dt"/>
          </p:nvPr>
        </p:nvSpPr>
        <p:spPr>
          <a:xfrm>
            <a:off x="2514535"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7"/>
          <p:cNvSpPr txBox="1"/>
          <p:nvPr>
            <p:ph idx="11" type="ftr"/>
          </p:nvPr>
        </p:nvSpPr>
        <p:spPr>
          <a:xfrm>
            <a:off x="6016253"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2" type="sldNum"/>
          </p:nvPr>
        </p:nvSpPr>
        <p:spPr>
          <a:xfrm>
            <a:off x="10811540" y="6356350"/>
            <a:ext cx="81023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8" name="Google Shape;48;p7"/>
          <p:cNvPicPr preferRelativeResize="0"/>
          <p:nvPr/>
        </p:nvPicPr>
        <p:blipFill rotWithShape="1">
          <a:blip r:embed="rId2">
            <a:alphaModFix/>
          </a:blip>
          <a:srcRect b="0" l="0" r="0" t="0"/>
          <a:stretch/>
        </p:blipFill>
        <p:spPr>
          <a:xfrm>
            <a:off x="376568" y="6361130"/>
            <a:ext cx="1566421" cy="272818"/>
          </a:xfrm>
          <a:prstGeom prst="rect">
            <a:avLst/>
          </a:prstGeom>
          <a:noFill/>
          <a:ln>
            <a:noFill/>
          </a:ln>
        </p:spPr>
      </p:pic>
    </p:spTree>
  </p:cSld>
  <p:clrMapOvr>
    <a:masterClrMapping/>
  </p:clrMapOvr>
  <p:extLst>
    <p:ext uri="{DCECCB84-F9BA-43D5-87BE-67443E8EF086}">
      <p15:sldGuideLst>
        <p15:guide id="1" pos="26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bg>
      <p:bgPr>
        <a:solidFill>
          <a:srgbClr val="D8D8D8"/>
        </a:solidFill>
      </p:bgPr>
    </p:bg>
    <p:spTree>
      <p:nvGrpSpPr>
        <p:cNvPr id="49" name="Shape 49"/>
        <p:cNvGrpSpPr/>
        <p:nvPr/>
      </p:nvGrpSpPr>
      <p:grpSpPr>
        <a:xfrm>
          <a:off x="0" y="0"/>
          <a:ext cx="0" cy="0"/>
          <a:chOff x="0" y="0"/>
          <a:chExt cx="0" cy="0"/>
        </a:xfrm>
      </p:grpSpPr>
    </p:spTree>
  </p:cSld>
  <p:clrMapOvr>
    <a:masterClrMapping/>
  </p:clrMapOvr>
  <p:extLst>
    <p:ext uri="{DCECCB84-F9BA-43D5-87BE-67443E8EF086}">
      <p15:sldGuideLst>
        <p15:guide id="1" pos="26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ulleted list with list title">
  <p:cSld name="Title and bulleted list with list title">
    <p:spTree>
      <p:nvGrpSpPr>
        <p:cNvPr id="50" name="Shape 50"/>
        <p:cNvGrpSpPr/>
        <p:nvPr/>
      </p:nvGrpSpPr>
      <p:grpSpPr>
        <a:xfrm>
          <a:off x="0" y="0"/>
          <a:ext cx="0" cy="0"/>
          <a:chOff x="0" y="0"/>
          <a:chExt cx="0" cy="0"/>
        </a:xfrm>
      </p:grpSpPr>
      <p:sp>
        <p:nvSpPr>
          <p:cNvPr id="51" name="Google Shape;51;p9"/>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 name="Google Shape;52;p9"/>
          <p:cNvSpPr txBox="1"/>
          <p:nvPr>
            <p:ph type="title"/>
          </p:nvPr>
        </p:nvSpPr>
        <p:spPr>
          <a:xfrm>
            <a:off x="313595" y="128262"/>
            <a:ext cx="10515600" cy="562062"/>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2800"/>
              <a:buFont typeface="Arial"/>
              <a:buNone/>
              <a:defRPr b="1"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9"/>
          <p:cNvSpPr txBox="1"/>
          <p:nvPr>
            <p:ph idx="1" type="body"/>
          </p:nvPr>
        </p:nvSpPr>
        <p:spPr>
          <a:xfrm>
            <a:off x="313595" y="1293993"/>
            <a:ext cx="10515600" cy="435133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000"/>
              </a:spcBef>
              <a:spcAft>
                <a:spcPts val="0"/>
              </a:spcAft>
              <a:buClr>
                <a:schemeClr val="lt1"/>
              </a:buClr>
              <a:buSzPts val="2400"/>
              <a:buNone/>
              <a:defRPr b="1" sz="2400">
                <a:solidFill>
                  <a:schemeClr val="lt1"/>
                </a:solidFill>
              </a:defRPr>
            </a:lvl1pPr>
            <a:lvl2pPr indent="-381000" lvl="1" marL="914400" algn="l">
              <a:lnSpc>
                <a:spcPct val="90000"/>
              </a:lnSpc>
              <a:spcBef>
                <a:spcPts val="6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9"/>
          <p:cNvSpPr txBox="1"/>
          <p:nvPr>
            <p:ph idx="10" type="dt"/>
          </p:nvPr>
        </p:nvSpPr>
        <p:spPr>
          <a:xfrm>
            <a:off x="313595"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9"/>
          <p:cNvSpPr txBox="1"/>
          <p:nvPr>
            <p:ph idx="11" type="ftr"/>
          </p:nvPr>
        </p:nvSpPr>
        <p:spPr>
          <a:xfrm>
            <a:off x="3815313"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2" type="sldNum"/>
          </p:nvPr>
        </p:nvSpPr>
        <p:spPr>
          <a:xfrm>
            <a:off x="8610600" y="6356350"/>
            <a:ext cx="81023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pos="26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57" name="Shape 57"/>
        <p:cNvGrpSpPr/>
        <p:nvPr/>
      </p:nvGrpSpPr>
      <p:grpSpPr>
        <a:xfrm>
          <a:off x="0" y="0"/>
          <a:ext cx="0" cy="0"/>
          <a:chOff x="0" y="0"/>
          <a:chExt cx="0" cy="0"/>
        </a:xfrm>
      </p:grpSpPr>
      <p:sp>
        <p:nvSpPr>
          <p:cNvPr id="58" name="Google Shape;58;p10"/>
          <p:cNvSpPr/>
          <p:nvPr/>
        </p:nvSpPr>
        <p:spPr>
          <a:xfrm>
            <a:off x="0" y="0"/>
            <a:ext cx="12192000" cy="732971"/>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9" name="Google Shape;59;p1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60" name="Google Shape;60;p10"/>
          <p:cNvSpPr txBox="1"/>
          <p:nvPr>
            <p:ph type="title"/>
          </p:nvPr>
        </p:nvSpPr>
        <p:spPr>
          <a:xfrm>
            <a:off x="4621435" y="2830822"/>
            <a:ext cx="6950805" cy="104013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3600"/>
              <a:buFont typeface="Arial"/>
              <a:buNone/>
              <a:defRPr b="1"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1" name="Shape 61"/>
        <p:cNvGrpSpPr/>
        <p:nvPr/>
      </p:nvGrpSpPr>
      <p:grpSpPr>
        <a:xfrm>
          <a:off x="0" y="0"/>
          <a:ext cx="0" cy="0"/>
          <a:chOff x="0" y="0"/>
          <a:chExt cx="0" cy="0"/>
        </a:xfrm>
      </p:grpSpPr>
      <p:sp>
        <p:nvSpPr>
          <p:cNvPr id="62" name="Google Shape;62;p1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4" name="Google Shape;6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7" name="Shape 67"/>
        <p:cNvGrpSpPr/>
        <p:nvPr/>
      </p:nvGrpSpPr>
      <p:grpSpPr>
        <a:xfrm>
          <a:off x="0" y="0"/>
          <a:ext cx="0" cy="0"/>
          <a:chOff x="0" y="0"/>
          <a:chExt cx="0" cy="0"/>
        </a:xfrm>
      </p:grpSpPr>
      <p:sp>
        <p:nvSpPr>
          <p:cNvPr id="68" name="Google Shape;68;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4" name="Shape 74"/>
        <p:cNvGrpSpPr/>
        <p:nvPr/>
      </p:nvGrpSpPr>
      <p:grpSpPr>
        <a:xfrm>
          <a:off x="0" y="0"/>
          <a:ext cx="0" cy="0"/>
          <a:chOff x="0" y="0"/>
          <a:chExt cx="0" cy="0"/>
        </a:xfrm>
      </p:grpSpPr>
      <p:sp>
        <p:nvSpPr>
          <p:cNvPr id="75" name="Google Shape;75;p1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rgbClr val="F2F2F2"/>
              </a:buClr>
              <a:buSzPts val="4400"/>
              <a:buFont typeface="Arial"/>
              <a:buNone/>
              <a:defRPr>
                <a:solidFill>
                  <a:srgbClr val="F2F2F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rgbClr val="F2F2F2"/>
              </a:buClr>
              <a:buSzPts val="2400"/>
              <a:buNone/>
              <a:defRPr b="1" sz="2400">
                <a:solidFill>
                  <a:srgbClr val="F2F2F2"/>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7" name="Google Shape;77;p1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rgbClr val="F2F2F2"/>
              </a:buClr>
              <a:buSzPts val="2800"/>
              <a:buChar char="•"/>
              <a:defRPr>
                <a:solidFill>
                  <a:srgbClr val="F2F2F2"/>
                </a:solidFill>
              </a:defRPr>
            </a:lvl1pPr>
            <a:lvl2pPr indent="-381000" lvl="1" marL="914400" algn="l">
              <a:lnSpc>
                <a:spcPct val="90000"/>
              </a:lnSpc>
              <a:spcBef>
                <a:spcPts val="500"/>
              </a:spcBef>
              <a:spcAft>
                <a:spcPts val="0"/>
              </a:spcAft>
              <a:buClr>
                <a:srgbClr val="F2F2F2"/>
              </a:buClr>
              <a:buSzPts val="2400"/>
              <a:buChar char="•"/>
              <a:defRPr>
                <a:solidFill>
                  <a:srgbClr val="F2F2F2"/>
                </a:solidFill>
              </a:defRPr>
            </a:lvl2pPr>
            <a:lvl3pPr indent="-355600" lvl="2" marL="1371600" algn="l">
              <a:lnSpc>
                <a:spcPct val="90000"/>
              </a:lnSpc>
              <a:spcBef>
                <a:spcPts val="500"/>
              </a:spcBef>
              <a:spcAft>
                <a:spcPts val="0"/>
              </a:spcAft>
              <a:buClr>
                <a:srgbClr val="F2F2F2"/>
              </a:buClr>
              <a:buSzPts val="2000"/>
              <a:buChar char="•"/>
              <a:defRPr>
                <a:solidFill>
                  <a:srgbClr val="F2F2F2"/>
                </a:solidFill>
              </a:defRPr>
            </a:lvl3pPr>
            <a:lvl4pPr indent="-342900" lvl="3" marL="1828800" algn="l">
              <a:lnSpc>
                <a:spcPct val="90000"/>
              </a:lnSpc>
              <a:spcBef>
                <a:spcPts val="500"/>
              </a:spcBef>
              <a:spcAft>
                <a:spcPts val="0"/>
              </a:spcAft>
              <a:buClr>
                <a:srgbClr val="F2F2F2"/>
              </a:buClr>
              <a:buSzPts val="1800"/>
              <a:buChar char="•"/>
              <a:defRPr>
                <a:solidFill>
                  <a:srgbClr val="F2F2F2"/>
                </a:solidFill>
              </a:defRPr>
            </a:lvl4pPr>
            <a:lvl5pPr indent="-342900" lvl="4" marL="2286000" algn="l">
              <a:lnSpc>
                <a:spcPct val="90000"/>
              </a:lnSpc>
              <a:spcBef>
                <a:spcPts val="500"/>
              </a:spcBef>
              <a:spcAft>
                <a:spcPts val="0"/>
              </a:spcAft>
              <a:buClr>
                <a:srgbClr val="F2F2F2"/>
              </a:buClr>
              <a:buSzPts val="1800"/>
              <a:buChar char="•"/>
              <a:defRPr>
                <a:solidFill>
                  <a:srgbClr val="F2F2F2"/>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rgbClr val="F2F2F2"/>
              </a:buClr>
              <a:buSzPts val="2400"/>
              <a:buNone/>
              <a:defRPr b="1" sz="2400">
                <a:solidFill>
                  <a:srgbClr val="F2F2F2"/>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9" name="Google Shape;79;p1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rgbClr val="F2F2F2"/>
              </a:buClr>
              <a:buSzPts val="2800"/>
              <a:buChar char="•"/>
              <a:defRPr>
                <a:solidFill>
                  <a:srgbClr val="F2F2F2"/>
                </a:solidFill>
              </a:defRPr>
            </a:lvl1pPr>
            <a:lvl2pPr indent="-381000" lvl="1" marL="914400" algn="l">
              <a:lnSpc>
                <a:spcPct val="90000"/>
              </a:lnSpc>
              <a:spcBef>
                <a:spcPts val="500"/>
              </a:spcBef>
              <a:spcAft>
                <a:spcPts val="0"/>
              </a:spcAft>
              <a:buClr>
                <a:srgbClr val="F2F2F2"/>
              </a:buClr>
              <a:buSzPts val="2400"/>
              <a:buChar char="•"/>
              <a:defRPr>
                <a:solidFill>
                  <a:srgbClr val="F2F2F2"/>
                </a:solidFill>
              </a:defRPr>
            </a:lvl2pPr>
            <a:lvl3pPr indent="-355600" lvl="2" marL="1371600" algn="l">
              <a:lnSpc>
                <a:spcPct val="90000"/>
              </a:lnSpc>
              <a:spcBef>
                <a:spcPts val="500"/>
              </a:spcBef>
              <a:spcAft>
                <a:spcPts val="0"/>
              </a:spcAft>
              <a:buClr>
                <a:srgbClr val="F2F2F2"/>
              </a:buClr>
              <a:buSzPts val="2000"/>
              <a:buChar char="•"/>
              <a:defRPr>
                <a:solidFill>
                  <a:srgbClr val="F2F2F2"/>
                </a:solidFill>
              </a:defRPr>
            </a:lvl3pPr>
            <a:lvl4pPr indent="-342900" lvl="3" marL="1828800" algn="l">
              <a:lnSpc>
                <a:spcPct val="90000"/>
              </a:lnSpc>
              <a:spcBef>
                <a:spcPts val="500"/>
              </a:spcBef>
              <a:spcAft>
                <a:spcPts val="0"/>
              </a:spcAft>
              <a:buClr>
                <a:srgbClr val="F2F2F2"/>
              </a:buClr>
              <a:buSzPts val="1800"/>
              <a:buChar char="•"/>
              <a:defRPr>
                <a:solidFill>
                  <a:srgbClr val="F2F2F2"/>
                </a:solidFill>
              </a:defRPr>
            </a:lvl4pPr>
            <a:lvl5pPr indent="-342900" lvl="4" marL="2286000" algn="l">
              <a:lnSpc>
                <a:spcPct val="90000"/>
              </a:lnSpc>
              <a:spcBef>
                <a:spcPts val="500"/>
              </a:spcBef>
              <a:spcAft>
                <a:spcPts val="0"/>
              </a:spcAft>
              <a:buClr>
                <a:srgbClr val="F2F2F2"/>
              </a:buClr>
              <a:buSzPts val="1800"/>
              <a:buChar char="•"/>
              <a:defRPr>
                <a:solidFill>
                  <a:srgbClr val="F2F2F2"/>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rgbClr val="F2F2F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rgbClr val="F2F2F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F2F2F2"/>
                </a:solidFill>
                <a:latin typeface="Arial"/>
                <a:ea typeface="Arial"/>
                <a:cs typeface="Arial"/>
                <a:sym typeface="Arial"/>
              </a:defRPr>
            </a:lvl1pPr>
            <a:lvl2pPr indent="0" lvl="1" marL="0" algn="r">
              <a:spcBef>
                <a:spcPts val="0"/>
              </a:spcBef>
              <a:buNone/>
              <a:defRPr sz="1200">
                <a:solidFill>
                  <a:srgbClr val="F2F2F2"/>
                </a:solidFill>
                <a:latin typeface="Arial"/>
                <a:ea typeface="Arial"/>
                <a:cs typeface="Arial"/>
                <a:sym typeface="Arial"/>
              </a:defRPr>
            </a:lvl2pPr>
            <a:lvl3pPr indent="0" lvl="2" marL="0" algn="r">
              <a:spcBef>
                <a:spcPts val="0"/>
              </a:spcBef>
              <a:buNone/>
              <a:defRPr sz="1200">
                <a:solidFill>
                  <a:srgbClr val="F2F2F2"/>
                </a:solidFill>
                <a:latin typeface="Arial"/>
                <a:ea typeface="Arial"/>
                <a:cs typeface="Arial"/>
                <a:sym typeface="Arial"/>
              </a:defRPr>
            </a:lvl3pPr>
            <a:lvl4pPr indent="0" lvl="3" marL="0" algn="r">
              <a:spcBef>
                <a:spcPts val="0"/>
              </a:spcBef>
              <a:buNone/>
              <a:defRPr sz="1200">
                <a:solidFill>
                  <a:srgbClr val="F2F2F2"/>
                </a:solidFill>
                <a:latin typeface="Arial"/>
                <a:ea typeface="Arial"/>
                <a:cs typeface="Arial"/>
                <a:sym typeface="Arial"/>
              </a:defRPr>
            </a:lvl4pPr>
            <a:lvl5pPr indent="0" lvl="4" marL="0" algn="r">
              <a:spcBef>
                <a:spcPts val="0"/>
              </a:spcBef>
              <a:buNone/>
              <a:defRPr sz="1200">
                <a:solidFill>
                  <a:srgbClr val="F2F2F2"/>
                </a:solidFill>
                <a:latin typeface="Arial"/>
                <a:ea typeface="Arial"/>
                <a:cs typeface="Arial"/>
                <a:sym typeface="Arial"/>
              </a:defRPr>
            </a:lvl5pPr>
            <a:lvl6pPr indent="0" lvl="5" marL="0" algn="r">
              <a:spcBef>
                <a:spcPts val="0"/>
              </a:spcBef>
              <a:buNone/>
              <a:defRPr sz="1200">
                <a:solidFill>
                  <a:srgbClr val="F2F2F2"/>
                </a:solidFill>
                <a:latin typeface="Arial"/>
                <a:ea typeface="Arial"/>
                <a:cs typeface="Arial"/>
                <a:sym typeface="Arial"/>
              </a:defRPr>
            </a:lvl6pPr>
            <a:lvl7pPr indent="0" lvl="6" marL="0" algn="r">
              <a:spcBef>
                <a:spcPts val="0"/>
              </a:spcBef>
              <a:buNone/>
              <a:defRPr sz="1200">
                <a:solidFill>
                  <a:srgbClr val="F2F2F2"/>
                </a:solidFill>
                <a:latin typeface="Arial"/>
                <a:ea typeface="Arial"/>
                <a:cs typeface="Arial"/>
                <a:sym typeface="Arial"/>
              </a:defRPr>
            </a:lvl7pPr>
            <a:lvl8pPr indent="0" lvl="7" marL="0" algn="r">
              <a:spcBef>
                <a:spcPts val="0"/>
              </a:spcBef>
              <a:buNone/>
              <a:defRPr sz="1200">
                <a:solidFill>
                  <a:srgbClr val="F2F2F2"/>
                </a:solidFill>
                <a:latin typeface="Arial"/>
                <a:ea typeface="Arial"/>
                <a:cs typeface="Arial"/>
                <a:sym typeface="Arial"/>
              </a:defRPr>
            </a:lvl8pPr>
            <a:lvl9pPr indent="0" lvl="8" marL="0" algn="r">
              <a:spcBef>
                <a:spcPts val="0"/>
              </a:spcBef>
              <a:buNone/>
              <a:defRPr sz="1200">
                <a:solidFill>
                  <a:srgbClr val="F2F2F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8" name="Shape 88"/>
        <p:cNvGrpSpPr/>
        <p:nvPr/>
      </p:nvGrpSpPr>
      <p:grpSpPr>
        <a:xfrm>
          <a:off x="0" y="0"/>
          <a:ext cx="0" cy="0"/>
          <a:chOff x="0" y="0"/>
          <a:chExt cx="0" cy="0"/>
        </a:xfrm>
      </p:grpSpPr>
      <p:sp>
        <p:nvSpPr>
          <p:cNvPr id="89" name="Google Shape;89;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lt1"/>
              </a:buClr>
              <a:buSzPts val="3200"/>
              <a:buChar char="•"/>
              <a:defRPr sz="3200">
                <a:solidFill>
                  <a:schemeClr val="lt1"/>
                </a:solidFill>
              </a:defRPr>
            </a:lvl1pPr>
            <a:lvl2pPr indent="-406400" lvl="1" marL="914400" algn="l">
              <a:lnSpc>
                <a:spcPct val="90000"/>
              </a:lnSpc>
              <a:spcBef>
                <a:spcPts val="500"/>
              </a:spcBef>
              <a:spcAft>
                <a:spcPts val="0"/>
              </a:spcAft>
              <a:buClr>
                <a:schemeClr val="lt1"/>
              </a:buClr>
              <a:buSzPts val="2800"/>
              <a:buChar char="•"/>
              <a:defRPr sz="2800">
                <a:solidFill>
                  <a:schemeClr val="lt1"/>
                </a:solidFill>
              </a:defRPr>
            </a:lvl2pPr>
            <a:lvl3pPr indent="-381000" lvl="2" marL="1371600" algn="l">
              <a:lnSpc>
                <a:spcPct val="90000"/>
              </a:lnSpc>
              <a:spcBef>
                <a:spcPts val="500"/>
              </a:spcBef>
              <a:spcAft>
                <a:spcPts val="0"/>
              </a:spcAft>
              <a:buClr>
                <a:schemeClr val="lt1"/>
              </a:buClr>
              <a:buSzPts val="2400"/>
              <a:buChar char="•"/>
              <a:defRPr sz="2400">
                <a:solidFill>
                  <a:schemeClr val="lt1"/>
                </a:solidFill>
              </a:defRPr>
            </a:lvl3pPr>
            <a:lvl4pPr indent="-355600" lvl="3" marL="1828800" algn="l">
              <a:lnSpc>
                <a:spcPct val="90000"/>
              </a:lnSpc>
              <a:spcBef>
                <a:spcPts val="500"/>
              </a:spcBef>
              <a:spcAft>
                <a:spcPts val="0"/>
              </a:spcAft>
              <a:buClr>
                <a:schemeClr val="lt1"/>
              </a:buClr>
              <a:buSzPts val="2000"/>
              <a:buChar char="•"/>
              <a:defRPr sz="2000">
                <a:solidFill>
                  <a:schemeClr val="lt1"/>
                </a:solidFill>
              </a:defRPr>
            </a:lvl4pPr>
            <a:lvl5pPr indent="-355600" lvl="4" marL="2286000" algn="l">
              <a:lnSpc>
                <a:spcPct val="90000"/>
              </a:lnSpc>
              <a:spcBef>
                <a:spcPts val="500"/>
              </a:spcBef>
              <a:spcAft>
                <a:spcPts val="0"/>
              </a:spcAft>
              <a:buClr>
                <a:schemeClr val="lt1"/>
              </a:buClr>
              <a:buSzPts val="2000"/>
              <a:buChar char="•"/>
              <a:defRPr sz="2000">
                <a:solidFill>
                  <a:schemeClr val="lt1"/>
                </a:solidFill>
              </a:defRPr>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 name="Google Shape;91;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600"/>
              <a:buNone/>
              <a:defRPr sz="1600">
                <a:solidFill>
                  <a:schemeClr val="lt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2" name="Google Shape;9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 name="Shape 95"/>
        <p:cNvGrpSpPr/>
        <p:nvPr/>
      </p:nvGrpSpPr>
      <p:grpSpPr>
        <a:xfrm>
          <a:off x="0" y="0"/>
          <a:ext cx="0" cy="0"/>
          <a:chOff x="0" y="0"/>
          <a:chExt cx="0" cy="0"/>
        </a:xfrm>
      </p:grpSpPr>
      <p:sp>
        <p:nvSpPr>
          <p:cNvPr id="96" name="Google Shape;96;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6"/>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lt1"/>
              </a:buClr>
              <a:buSzPts val="3200"/>
              <a:buFont typeface="Arial"/>
              <a:buNone/>
              <a:defRPr b="0" i="0" sz="3200" u="none" cap="none" strike="noStrike">
                <a:solidFill>
                  <a:schemeClr val="lt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8" name="Google Shape;98;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600"/>
              <a:buNone/>
              <a:defRPr sz="1600">
                <a:solidFill>
                  <a:schemeClr val="lt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9" name="Google Shape;9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2" name="Shape 102"/>
        <p:cNvGrpSpPr/>
        <p:nvPr/>
      </p:nvGrpSpPr>
      <p:grpSpPr>
        <a:xfrm>
          <a:off x="0" y="0"/>
          <a:ext cx="0" cy="0"/>
          <a:chOff x="0" y="0"/>
          <a:chExt cx="0" cy="0"/>
        </a:xfrm>
      </p:grpSpPr>
      <p:sp>
        <p:nvSpPr>
          <p:cNvPr id="103" name="Google Shape;103;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8" name="Shape 108"/>
        <p:cNvGrpSpPr/>
        <p:nvPr/>
      </p:nvGrpSpPr>
      <p:grpSpPr>
        <a:xfrm>
          <a:off x="0" y="0"/>
          <a:ext cx="0" cy="0"/>
          <a:chOff x="0" y="0"/>
          <a:chExt cx="0" cy="0"/>
        </a:xfrm>
      </p:grpSpPr>
      <p:sp>
        <p:nvSpPr>
          <p:cNvPr id="109" name="Google Shape;109;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lt1"/>
              </a:buClr>
              <a:buSzPts val="28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55600" lvl="2" marL="1371600" algn="l">
              <a:lnSpc>
                <a:spcPct val="90000"/>
              </a:lnSpc>
              <a:spcBef>
                <a:spcPts val="500"/>
              </a:spcBef>
              <a:spcAft>
                <a:spcPts val="0"/>
              </a:spcAft>
              <a:buClr>
                <a:schemeClr val="lt1"/>
              </a:buClr>
              <a:buSzPts val="20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Arial"/>
                <a:ea typeface="Arial"/>
                <a:cs typeface="Arial"/>
                <a:sym typeface="Arial"/>
              </a:defRPr>
            </a:lvl1pPr>
            <a:lvl2pPr indent="0" lvl="1" marL="0" algn="r">
              <a:spcBef>
                <a:spcPts val="0"/>
              </a:spcBef>
              <a:buNone/>
              <a:defRPr sz="1200">
                <a:solidFill>
                  <a:schemeClr val="lt1"/>
                </a:solidFill>
                <a:latin typeface="Arial"/>
                <a:ea typeface="Arial"/>
                <a:cs typeface="Arial"/>
                <a:sym typeface="Arial"/>
              </a:defRPr>
            </a:lvl2pPr>
            <a:lvl3pPr indent="0" lvl="2" marL="0" algn="r">
              <a:spcBef>
                <a:spcPts val="0"/>
              </a:spcBef>
              <a:buNone/>
              <a:defRPr sz="1200">
                <a:solidFill>
                  <a:schemeClr val="lt1"/>
                </a:solidFill>
                <a:latin typeface="Arial"/>
                <a:ea typeface="Arial"/>
                <a:cs typeface="Arial"/>
                <a:sym typeface="Arial"/>
              </a:defRPr>
            </a:lvl3pPr>
            <a:lvl4pPr indent="0" lvl="3" marL="0" algn="r">
              <a:spcBef>
                <a:spcPts val="0"/>
              </a:spcBef>
              <a:buNone/>
              <a:defRPr sz="1200">
                <a:solidFill>
                  <a:schemeClr val="lt1"/>
                </a:solidFill>
                <a:latin typeface="Arial"/>
                <a:ea typeface="Arial"/>
                <a:cs typeface="Arial"/>
                <a:sym typeface="Arial"/>
              </a:defRPr>
            </a:lvl4pPr>
            <a:lvl5pPr indent="0" lvl="4" marL="0" algn="r">
              <a:spcBef>
                <a:spcPts val="0"/>
              </a:spcBef>
              <a:buNone/>
              <a:defRPr sz="1200">
                <a:solidFill>
                  <a:schemeClr val="lt1"/>
                </a:solidFill>
                <a:latin typeface="Arial"/>
                <a:ea typeface="Arial"/>
                <a:cs typeface="Arial"/>
                <a:sym typeface="Arial"/>
              </a:defRPr>
            </a:lvl5pPr>
            <a:lvl6pPr indent="0" lvl="5" marL="0" algn="r">
              <a:spcBef>
                <a:spcPts val="0"/>
              </a:spcBef>
              <a:buNone/>
              <a:defRPr sz="1200">
                <a:solidFill>
                  <a:schemeClr val="lt1"/>
                </a:solidFill>
                <a:latin typeface="Arial"/>
                <a:ea typeface="Arial"/>
                <a:cs typeface="Arial"/>
                <a:sym typeface="Arial"/>
              </a:defRPr>
            </a:lvl6pPr>
            <a:lvl7pPr indent="0" lvl="6" marL="0" algn="r">
              <a:spcBef>
                <a:spcPts val="0"/>
              </a:spcBef>
              <a:buNone/>
              <a:defRPr sz="1200">
                <a:solidFill>
                  <a:schemeClr val="lt1"/>
                </a:solidFill>
                <a:latin typeface="Arial"/>
                <a:ea typeface="Arial"/>
                <a:cs typeface="Arial"/>
                <a:sym typeface="Arial"/>
              </a:defRPr>
            </a:lvl7pPr>
            <a:lvl8pPr indent="0" lvl="7" marL="0" algn="r">
              <a:spcBef>
                <a:spcPts val="0"/>
              </a:spcBef>
              <a:buNone/>
              <a:defRPr sz="1200">
                <a:solidFill>
                  <a:schemeClr val="lt1"/>
                </a:solidFill>
                <a:latin typeface="Arial"/>
                <a:ea typeface="Arial"/>
                <a:cs typeface="Arial"/>
                <a:sym typeface="Arial"/>
              </a:defRPr>
            </a:lvl8pPr>
            <a:lvl9pPr indent="0" lvl="8" marL="0" algn="r">
              <a:spcBef>
                <a:spcPts val="0"/>
              </a:spcBef>
              <a:buNone/>
              <a:defRPr sz="12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6.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9"/>
          <p:cNvSpPr txBox="1"/>
          <p:nvPr>
            <p:ph idx="1" type="subTitle"/>
          </p:nvPr>
        </p:nvSpPr>
        <p:spPr>
          <a:xfrm>
            <a:off x="1524000" y="3805244"/>
            <a:ext cx="9144000" cy="5880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2400"/>
              <a:buNone/>
            </a:pPr>
            <a:r>
              <a:rPr lang="en-US"/>
              <a:t>Intro to Digital Safety</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graphicFrame>
        <p:nvGraphicFramePr>
          <p:cNvPr id="124" name="Google Shape;124;p20"/>
          <p:cNvGraphicFramePr/>
          <p:nvPr/>
        </p:nvGraphicFramePr>
        <p:xfrm>
          <a:off x="609600" y="1444938"/>
          <a:ext cx="3000000" cy="3000000"/>
        </p:xfrm>
        <a:graphic>
          <a:graphicData uri="http://schemas.openxmlformats.org/drawingml/2006/table">
            <a:tbl>
              <a:tblPr>
                <a:noFill/>
                <a:tableStyleId>{FA32A581-76F4-4F6E-BEB0-0BDF8923E163}</a:tableStyleId>
              </a:tblPr>
              <a:tblGrid>
                <a:gridCol w="5541475"/>
                <a:gridCol w="5541475"/>
              </a:tblGrid>
              <a:tr h="1008275">
                <a:tc>
                  <a:txBody>
                    <a:bodyPr/>
                    <a:lstStyle/>
                    <a:p>
                      <a:pPr indent="0" lvl="0" marL="0" rtl="0" algn="ctr">
                        <a:spcBef>
                          <a:spcPts val="0"/>
                        </a:spcBef>
                        <a:spcAft>
                          <a:spcPts val="0"/>
                        </a:spcAft>
                        <a:buNone/>
                      </a:pPr>
                      <a:r>
                        <a:rPr b="1" lang="en-US" sz="2400">
                          <a:solidFill>
                            <a:srgbClr val="FFFFFF"/>
                          </a:solidFill>
                        </a:rPr>
                        <a:t> General Information</a:t>
                      </a:r>
                      <a:endParaRPr b="1" sz="2400">
                        <a:solidFill>
                          <a:srgbClr val="FFFFFF"/>
                        </a:solidFill>
                      </a:endParaRPr>
                    </a:p>
                    <a:p>
                      <a:pPr indent="0" lvl="0" marL="0" rtl="0" algn="ctr">
                        <a:spcBef>
                          <a:spcPts val="1000"/>
                        </a:spcBef>
                        <a:spcAft>
                          <a:spcPts val="1000"/>
                        </a:spcAft>
                        <a:buNone/>
                      </a:pPr>
                      <a:r>
                        <a:rPr lang="en-US" sz="2400">
                          <a:solidFill>
                            <a:srgbClr val="FFFFFF"/>
                          </a:solidFill>
                        </a:rPr>
                        <a:t>Okay to share</a:t>
                      </a:r>
                      <a:endParaRPr sz="24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3C47D"/>
                    </a:solidFill>
                  </a:tcPr>
                </a:tc>
                <a:tc>
                  <a:txBody>
                    <a:bodyPr/>
                    <a:lstStyle/>
                    <a:p>
                      <a:pPr indent="0" lvl="0" marL="0" rtl="0" algn="ctr">
                        <a:spcBef>
                          <a:spcPts val="0"/>
                        </a:spcBef>
                        <a:spcAft>
                          <a:spcPts val="0"/>
                        </a:spcAft>
                        <a:buNone/>
                      </a:pPr>
                      <a:r>
                        <a:rPr b="1" lang="en-US" sz="2400">
                          <a:solidFill>
                            <a:srgbClr val="FFFFFF"/>
                          </a:solidFill>
                        </a:rPr>
                        <a:t>Personal Identifying Information</a:t>
                      </a:r>
                      <a:endParaRPr b="1" sz="2400">
                        <a:solidFill>
                          <a:srgbClr val="FFFFFF"/>
                        </a:solidFill>
                      </a:endParaRPr>
                    </a:p>
                    <a:p>
                      <a:pPr indent="0" lvl="0" marL="0" rtl="0" algn="ctr">
                        <a:spcBef>
                          <a:spcPts val="1000"/>
                        </a:spcBef>
                        <a:spcAft>
                          <a:spcPts val="1000"/>
                        </a:spcAft>
                        <a:buNone/>
                      </a:pPr>
                      <a:r>
                        <a:rPr lang="en-US" sz="2400">
                          <a:solidFill>
                            <a:srgbClr val="FFFFFF"/>
                          </a:solidFill>
                        </a:rPr>
                        <a:t>Don't share</a:t>
                      </a:r>
                      <a:endParaRPr sz="24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A9999"/>
                    </a:solidFill>
                  </a:tcPr>
                </a:tc>
              </a:tr>
              <a:tr h="3985475">
                <a:tc>
                  <a:txBody>
                    <a:bodyPr/>
                    <a:lstStyle/>
                    <a:p>
                      <a:pPr indent="-368300" lvl="0" marL="457200" rtl="0" algn="l">
                        <a:lnSpc>
                          <a:spcPct val="175000"/>
                        </a:lnSpc>
                        <a:spcBef>
                          <a:spcPts val="0"/>
                        </a:spcBef>
                        <a:spcAft>
                          <a:spcPts val="0"/>
                        </a:spcAft>
                        <a:buClr>
                          <a:srgbClr val="FFFFFF"/>
                        </a:buClr>
                        <a:buSzPts val="2200"/>
                        <a:buChar char="●"/>
                      </a:pPr>
                      <a:r>
                        <a:rPr lang="en-US" sz="2200">
                          <a:solidFill>
                            <a:srgbClr val="FFFFFF"/>
                          </a:solidFill>
                        </a:rPr>
                        <a:t>How you earned an avatar item.</a:t>
                      </a:r>
                      <a:endParaRPr sz="2200">
                        <a:solidFill>
                          <a:srgbClr val="FFFFFF"/>
                        </a:solidFill>
                      </a:endParaRPr>
                    </a:p>
                    <a:p>
                      <a:pPr indent="-368300" lvl="0" marL="457200" rtl="0" algn="l">
                        <a:lnSpc>
                          <a:spcPct val="175000"/>
                        </a:lnSpc>
                        <a:spcBef>
                          <a:spcPts val="0"/>
                        </a:spcBef>
                        <a:spcAft>
                          <a:spcPts val="0"/>
                        </a:spcAft>
                        <a:buClr>
                          <a:srgbClr val="FFFFFF"/>
                        </a:buClr>
                        <a:buSzPts val="2200"/>
                        <a:buChar char="●"/>
                      </a:pPr>
                      <a:r>
                        <a:rPr lang="en-US" sz="2200">
                          <a:solidFill>
                            <a:srgbClr val="FFFFFF"/>
                          </a:solidFill>
                        </a:rPr>
                        <a:t>Tips for getting better at a game.</a:t>
                      </a:r>
                      <a:endParaRPr sz="2200">
                        <a:solidFill>
                          <a:srgbClr val="FFFFFF"/>
                        </a:solidFill>
                      </a:endParaRPr>
                    </a:p>
                    <a:p>
                      <a:pPr indent="-368300" lvl="0" marL="457200" rtl="0" algn="l">
                        <a:lnSpc>
                          <a:spcPct val="175000"/>
                        </a:lnSpc>
                        <a:spcBef>
                          <a:spcPts val="0"/>
                        </a:spcBef>
                        <a:spcAft>
                          <a:spcPts val="0"/>
                        </a:spcAft>
                        <a:buClr>
                          <a:srgbClr val="FFFFFF"/>
                        </a:buClr>
                        <a:buSzPts val="2200"/>
                        <a:buChar char="●"/>
                      </a:pPr>
                      <a:r>
                        <a:rPr lang="en-US" sz="2200">
                          <a:solidFill>
                            <a:srgbClr val="FFFFFF"/>
                          </a:solidFill>
                        </a:rPr>
                        <a:t>What you like about a game.</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368300" lvl="0" marL="457200" rtl="0" algn="l">
                        <a:lnSpc>
                          <a:spcPct val="175000"/>
                        </a:lnSpc>
                        <a:spcBef>
                          <a:spcPts val="0"/>
                        </a:spcBef>
                        <a:spcAft>
                          <a:spcPts val="0"/>
                        </a:spcAft>
                        <a:buClr>
                          <a:srgbClr val="FFFFFF"/>
                        </a:buClr>
                        <a:buSzPts val="2200"/>
                        <a:buChar char="●"/>
                      </a:pPr>
                      <a:r>
                        <a:rPr lang="en-US" sz="2200">
                          <a:solidFill>
                            <a:srgbClr val="FFFFFF"/>
                          </a:solidFill>
                        </a:rPr>
                        <a:t>Name, age, gender identity, where you live.</a:t>
                      </a:r>
                      <a:endParaRPr sz="2200">
                        <a:solidFill>
                          <a:srgbClr val="FFFFFF"/>
                        </a:solidFill>
                      </a:endParaRPr>
                    </a:p>
                    <a:p>
                      <a:pPr indent="-368300" lvl="0" marL="457200" rtl="0" algn="l">
                        <a:lnSpc>
                          <a:spcPct val="175000"/>
                        </a:lnSpc>
                        <a:spcBef>
                          <a:spcPts val="0"/>
                        </a:spcBef>
                        <a:spcAft>
                          <a:spcPts val="0"/>
                        </a:spcAft>
                        <a:buClr>
                          <a:srgbClr val="FFFFFF"/>
                        </a:buClr>
                        <a:buSzPts val="2200"/>
                        <a:buChar char="●"/>
                      </a:pPr>
                      <a:r>
                        <a:rPr lang="en-US" sz="2200">
                          <a:solidFill>
                            <a:srgbClr val="FFFFFF"/>
                          </a:solidFill>
                        </a:rPr>
                        <a:t>Contact or social media information (Emails, social media usernames, etc).</a:t>
                      </a:r>
                      <a:endParaRPr sz="2200">
                        <a:solidFill>
                          <a:srgbClr val="FFFFFF"/>
                        </a:solidFill>
                      </a:endParaRPr>
                    </a:p>
                    <a:p>
                      <a:pPr indent="-368300" lvl="0" marL="457200" rtl="0" algn="l">
                        <a:lnSpc>
                          <a:spcPct val="175000"/>
                        </a:lnSpc>
                        <a:spcBef>
                          <a:spcPts val="0"/>
                        </a:spcBef>
                        <a:spcAft>
                          <a:spcPts val="0"/>
                        </a:spcAft>
                        <a:buClr>
                          <a:srgbClr val="FFFFFF"/>
                        </a:buClr>
                        <a:buSzPts val="2200"/>
                        <a:buChar char="●"/>
                      </a:pPr>
                      <a:r>
                        <a:rPr lang="en-US" sz="2200">
                          <a:solidFill>
                            <a:srgbClr val="FFFFFF"/>
                          </a:solidFill>
                        </a:rPr>
                        <a:t>Roblox Account information (passwords).</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125" name="Google Shape;125;p20"/>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A1FF"/>
              </a:buClr>
              <a:buSzPts val="2800"/>
              <a:buFont typeface="Arial"/>
              <a:buNone/>
            </a:pPr>
            <a:r>
              <a:rPr lang="en-US" sz="3500">
                <a:solidFill>
                  <a:srgbClr val="00A1FF"/>
                </a:solidFill>
              </a:rPr>
              <a:t>Staying Safe Online</a:t>
            </a:r>
            <a:endParaRPr b="0" sz="3500">
              <a:solidFill>
                <a:srgbClr val="00A1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A1FF"/>
              </a:buClr>
              <a:buSzPts val="2800"/>
              <a:buFont typeface="Arial"/>
              <a:buNone/>
            </a:pPr>
            <a:r>
              <a:rPr lang="en-US" sz="3500">
                <a:solidFill>
                  <a:srgbClr val="00A1FF"/>
                </a:solidFill>
              </a:rPr>
              <a:t>Making a Report </a:t>
            </a:r>
            <a:endParaRPr b="0" sz="3500">
              <a:solidFill>
                <a:srgbClr val="00A1FF"/>
              </a:solidFill>
            </a:endParaRPr>
          </a:p>
        </p:txBody>
      </p:sp>
      <p:pic>
        <p:nvPicPr>
          <p:cNvPr id="131" name="Google Shape;131;p21"/>
          <p:cNvPicPr preferRelativeResize="0"/>
          <p:nvPr/>
        </p:nvPicPr>
        <p:blipFill>
          <a:blip r:embed="rId3">
            <a:alphaModFix/>
          </a:blip>
          <a:stretch>
            <a:fillRect/>
          </a:stretch>
        </p:blipFill>
        <p:spPr>
          <a:xfrm>
            <a:off x="1063350" y="2776827"/>
            <a:ext cx="1400175" cy="361950"/>
          </a:xfrm>
          <a:prstGeom prst="rect">
            <a:avLst/>
          </a:prstGeom>
          <a:noFill/>
          <a:ln>
            <a:noFill/>
          </a:ln>
        </p:spPr>
      </p:pic>
      <p:pic>
        <p:nvPicPr>
          <p:cNvPr id="132" name="Google Shape;132;p21"/>
          <p:cNvPicPr preferRelativeResize="0"/>
          <p:nvPr/>
        </p:nvPicPr>
        <p:blipFill>
          <a:blip r:embed="rId4">
            <a:alphaModFix/>
          </a:blip>
          <a:stretch>
            <a:fillRect/>
          </a:stretch>
        </p:blipFill>
        <p:spPr>
          <a:xfrm>
            <a:off x="1063350" y="4220602"/>
            <a:ext cx="6581775" cy="1190625"/>
          </a:xfrm>
          <a:prstGeom prst="rect">
            <a:avLst/>
          </a:prstGeom>
          <a:noFill/>
          <a:ln>
            <a:noFill/>
          </a:ln>
        </p:spPr>
      </p:pic>
      <p:sp>
        <p:nvSpPr>
          <p:cNvPr id="133" name="Google Shape;133;p21"/>
          <p:cNvSpPr txBox="1"/>
          <p:nvPr>
            <p:ph idx="1" type="body"/>
          </p:nvPr>
        </p:nvSpPr>
        <p:spPr>
          <a:xfrm>
            <a:off x="508225" y="1345625"/>
            <a:ext cx="7298700" cy="2975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2000"/>
              <a:t>If someone online is being abusive, or you were the victim of a scam, file a report.</a:t>
            </a:r>
            <a:endParaRPr sz="2000"/>
          </a:p>
          <a:p>
            <a:pPr indent="0" lvl="0" marL="0" rtl="0" algn="l">
              <a:lnSpc>
                <a:spcPct val="100000"/>
              </a:lnSpc>
              <a:spcBef>
                <a:spcPts val="0"/>
              </a:spcBef>
              <a:spcAft>
                <a:spcPts val="0"/>
              </a:spcAft>
              <a:buNone/>
            </a:pPr>
            <a:r>
              <a:t/>
            </a:r>
            <a:endParaRPr sz="2000"/>
          </a:p>
          <a:p>
            <a:pPr indent="-355600" lvl="0" marL="457200" rtl="0" algn="l">
              <a:lnSpc>
                <a:spcPct val="100000"/>
              </a:lnSpc>
              <a:spcBef>
                <a:spcPts val="0"/>
              </a:spcBef>
              <a:spcAft>
                <a:spcPts val="0"/>
              </a:spcAft>
              <a:buSzPts val="2000"/>
              <a:buAutoNum type="arabicPeriod"/>
            </a:pPr>
            <a:r>
              <a:rPr lang="en-US" sz="2000"/>
              <a:t>In Roblox, click the Menu button</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t/>
            </a:r>
            <a:endParaRPr sz="2000"/>
          </a:p>
          <a:p>
            <a:pPr indent="-355600" lvl="0" marL="457200" rtl="0" algn="l">
              <a:lnSpc>
                <a:spcPct val="100000"/>
              </a:lnSpc>
              <a:spcBef>
                <a:spcPts val="0"/>
              </a:spcBef>
              <a:spcAft>
                <a:spcPts val="0"/>
              </a:spcAft>
              <a:buSzPts val="2000"/>
              <a:buAutoNum type="arabicPeriod"/>
            </a:pPr>
            <a:r>
              <a:rPr lang="en-US" sz="2000"/>
              <a:t>Find that specific player. Click the Report button.</a:t>
            </a:r>
            <a:endParaRPr sz="2000"/>
          </a:p>
          <a:p>
            <a:pPr indent="0" lvl="0" marL="228600" rtl="0" algn="l">
              <a:lnSpc>
                <a:spcPct val="100000"/>
              </a:lnSpc>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2"/>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A1FF"/>
              </a:buClr>
              <a:buSzPts val="2800"/>
              <a:buFont typeface="Arial"/>
              <a:buNone/>
            </a:pPr>
            <a:r>
              <a:rPr lang="en-US" sz="3500">
                <a:solidFill>
                  <a:srgbClr val="00A1FF"/>
                </a:solidFill>
              </a:rPr>
              <a:t>Writing Good Reports</a:t>
            </a:r>
            <a:endParaRPr b="0" sz="3500">
              <a:solidFill>
                <a:srgbClr val="00A1FF"/>
              </a:solidFill>
            </a:endParaRPr>
          </a:p>
        </p:txBody>
      </p:sp>
      <p:sp>
        <p:nvSpPr>
          <p:cNvPr id="139" name="Google Shape;139;p22"/>
          <p:cNvSpPr txBox="1"/>
          <p:nvPr>
            <p:ph idx="1" type="body"/>
          </p:nvPr>
        </p:nvSpPr>
        <p:spPr>
          <a:xfrm>
            <a:off x="508225" y="1345625"/>
            <a:ext cx="8690700" cy="52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2000"/>
              <a:t>So reports can be helpful, make sure they are </a:t>
            </a:r>
            <a:r>
              <a:rPr b="1" lang="en-US" sz="2000"/>
              <a:t>clear </a:t>
            </a:r>
            <a:r>
              <a:rPr lang="en-US" sz="2000"/>
              <a:t>and </a:t>
            </a:r>
            <a:r>
              <a:rPr b="1" lang="en-US" sz="2000"/>
              <a:t>specific</a:t>
            </a:r>
            <a:endParaRPr b="1"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t/>
            </a:r>
            <a:endParaRPr/>
          </a:p>
        </p:txBody>
      </p:sp>
      <p:graphicFrame>
        <p:nvGraphicFramePr>
          <p:cNvPr id="140" name="Google Shape;140;p22"/>
          <p:cNvGraphicFramePr/>
          <p:nvPr/>
        </p:nvGraphicFramePr>
        <p:xfrm>
          <a:off x="508225" y="2421200"/>
          <a:ext cx="3000000" cy="3000000"/>
        </p:xfrm>
        <a:graphic>
          <a:graphicData uri="http://schemas.openxmlformats.org/drawingml/2006/table">
            <a:tbl>
              <a:tblPr>
                <a:noFill/>
                <a:tableStyleId>{FA32A581-76F4-4F6E-BEB0-0BDF8923E163}</a:tableStyleId>
              </a:tblPr>
              <a:tblGrid>
                <a:gridCol w="3893675"/>
                <a:gridCol w="5943000"/>
              </a:tblGrid>
              <a:tr h="1391800">
                <a:tc>
                  <a:txBody>
                    <a:bodyPr/>
                    <a:lstStyle/>
                    <a:p>
                      <a:pPr indent="0" lvl="0" marL="0" rtl="0" algn="l">
                        <a:spcBef>
                          <a:spcPts val="0"/>
                        </a:spcBef>
                        <a:spcAft>
                          <a:spcPts val="0"/>
                        </a:spcAft>
                        <a:buNone/>
                      </a:pPr>
                      <a:r>
                        <a:rPr i="1" lang="en-US" sz="2200">
                          <a:solidFill>
                            <a:srgbClr val="FFFFFF"/>
                          </a:solidFill>
                        </a:rPr>
                        <a:t>"A player is being mean. Help!"</a:t>
                      </a:r>
                      <a:endParaRPr i="1"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n-US" sz="2200">
                          <a:solidFill>
                            <a:srgbClr val="FFFFFF"/>
                          </a:solidFill>
                        </a:rPr>
                        <a:t>Not Specific </a:t>
                      </a:r>
                      <a:r>
                        <a:rPr lang="en-US" sz="2200">
                          <a:solidFill>
                            <a:srgbClr val="FFFFFF"/>
                          </a:solidFill>
                        </a:rPr>
                        <a:t>- doesn't provide specific information people can use to take action. </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r h="1906975">
                <a:tc>
                  <a:txBody>
                    <a:bodyPr/>
                    <a:lstStyle/>
                    <a:p>
                      <a:pPr indent="0" lvl="0" marL="0" rtl="0" algn="l">
                        <a:spcBef>
                          <a:spcPts val="0"/>
                        </a:spcBef>
                        <a:spcAft>
                          <a:spcPts val="0"/>
                        </a:spcAft>
                        <a:buNone/>
                      </a:pPr>
                      <a:r>
                        <a:rPr i="1" lang="en-US" sz="2200">
                          <a:solidFill>
                            <a:srgbClr val="FFFFFF"/>
                          </a:solidFill>
                        </a:rPr>
                        <a:t>"Snarly is messaging people about giving out free robux if they go to this website." </a:t>
                      </a:r>
                      <a:endParaRPr i="1"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b="1" lang="en-US" sz="2200">
                          <a:solidFill>
                            <a:srgbClr val="FFFFFF"/>
                          </a:solidFill>
                        </a:rPr>
                        <a:t>Specific and Clear</a:t>
                      </a:r>
                      <a:r>
                        <a:rPr lang="en-US" sz="2200">
                          <a:solidFill>
                            <a:srgbClr val="FFFFFF"/>
                          </a:solidFill>
                        </a:rPr>
                        <a:t> - Mentions a specific user and what they were doing. </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A1FF"/>
              </a:buClr>
              <a:buSzPts val="2800"/>
              <a:buFont typeface="Arial"/>
              <a:buNone/>
            </a:pPr>
            <a:r>
              <a:rPr lang="en-US" sz="3500">
                <a:solidFill>
                  <a:srgbClr val="00A1FF"/>
                </a:solidFill>
              </a:rPr>
              <a:t>Spotting Unreliable Information</a:t>
            </a:r>
            <a:endParaRPr b="0" sz="3500">
              <a:solidFill>
                <a:srgbClr val="00A1FF"/>
              </a:solidFill>
            </a:endParaRPr>
          </a:p>
        </p:txBody>
      </p:sp>
      <p:sp>
        <p:nvSpPr>
          <p:cNvPr id="146" name="Google Shape;146;p23"/>
          <p:cNvSpPr txBox="1"/>
          <p:nvPr>
            <p:ph idx="1" type="body"/>
          </p:nvPr>
        </p:nvSpPr>
        <p:spPr>
          <a:xfrm>
            <a:off x="508225" y="1345625"/>
            <a:ext cx="6050700" cy="52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2000"/>
              <a:t>These four clues can help:</a:t>
            </a:r>
            <a:endParaRPr sz="2000"/>
          </a:p>
          <a:p>
            <a:pPr indent="0" lvl="0" marL="0" rtl="0" algn="l">
              <a:lnSpc>
                <a:spcPct val="100000"/>
              </a:lnSpc>
              <a:spcBef>
                <a:spcPts val="0"/>
              </a:spcBef>
              <a:spcAft>
                <a:spcPts val="0"/>
              </a:spcAft>
              <a:buNone/>
            </a:pPr>
            <a:r>
              <a:t/>
            </a:r>
            <a:endParaRPr sz="2000"/>
          </a:p>
          <a:p>
            <a:pPr indent="-368300" lvl="0" marL="457200" rtl="0" algn="l">
              <a:lnSpc>
                <a:spcPct val="150000"/>
              </a:lnSpc>
              <a:spcBef>
                <a:spcPts val="0"/>
              </a:spcBef>
              <a:spcAft>
                <a:spcPts val="0"/>
              </a:spcAft>
              <a:buSzPts val="2200"/>
              <a:buChar char="•"/>
            </a:pPr>
            <a:r>
              <a:rPr b="1" lang="en-US" sz="2200"/>
              <a:t>Clue 1</a:t>
            </a:r>
            <a:r>
              <a:rPr lang="en-US" sz="2200"/>
              <a:t>: Transactions that deal with real life money or gifts like free Robux. </a:t>
            </a:r>
            <a:endParaRPr sz="2200"/>
          </a:p>
          <a:p>
            <a:pPr indent="-368300" lvl="0" marL="457200" rtl="0" algn="l">
              <a:lnSpc>
                <a:spcPct val="150000"/>
              </a:lnSpc>
              <a:spcBef>
                <a:spcPts val="0"/>
              </a:spcBef>
              <a:spcAft>
                <a:spcPts val="0"/>
              </a:spcAft>
              <a:buSzPts val="2200"/>
              <a:buChar char="•"/>
            </a:pPr>
            <a:r>
              <a:rPr b="1" lang="en-US" sz="2200"/>
              <a:t>Clue 2</a:t>
            </a:r>
            <a:r>
              <a:rPr lang="en-US" sz="2200"/>
              <a:t>: Prompts you for account or private information.</a:t>
            </a:r>
            <a:endParaRPr sz="2200"/>
          </a:p>
          <a:p>
            <a:pPr indent="-368300" lvl="0" marL="457200" rtl="0" algn="l">
              <a:lnSpc>
                <a:spcPct val="150000"/>
              </a:lnSpc>
              <a:spcBef>
                <a:spcPts val="0"/>
              </a:spcBef>
              <a:spcAft>
                <a:spcPts val="0"/>
              </a:spcAft>
              <a:buSzPts val="2200"/>
              <a:buChar char="•"/>
            </a:pPr>
            <a:r>
              <a:rPr b="1" lang="en-US" sz="2200"/>
              <a:t>Clue 3</a:t>
            </a:r>
            <a:r>
              <a:rPr lang="en-US" sz="2200"/>
              <a:t>: Makes claims without a source</a:t>
            </a:r>
            <a:endParaRPr sz="2200"/>
          </a:p>
          <a:p>
            <a:pPr indent="-368300" lvl="0" marL="457200" rtl="0" algn="l">
              <a:lnSpc>
                <a:spcPct val="150000"/>
              </a:lnSpc>
              <a:spcBef>
                <a:spcPts val="0"/>
              </a:spcBef>
              <a:spcAft>
                <a:spcPts val="0"/>
              </a:spcAft>
              <a:buSzPts val="2200"/>
              <a:buChar char="•"/>
            </a:pPr>
            <a:r>
              <a:rPr b="1" lang="en-US" sz="2200"/>
              <a:t>Clue 4</a:t>
            </a:r>
            <a:r>
              <a:rPr lang="en-US" sz="2200"/>
              <a:t>: Uses links to non-Roblox websites. </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lang="en-US" sz="3500">
                <a:solidFill>
                  <a:srgbClr val="00A1FF"/>
                </a:solidFill>
              </a:rPr>
              <a:t>Spotting Unreliable Information</a:t>
            </a:r>
            <a:endParaRPr sz="3500">
              <a:solidFill>
                <a:srgbClr val="00A1FF"/>
              </a:solidFill>
            </a:endParaRPr>
          </a:p>
        </p:txBody>
      </p:sp>
      <p:graphicFrame>
        <p:nvGraphicFramePr>
          <p:cNvPr id="152" name="Google Shape;152;p24"/>
          <p:cNvGraphicFramePr/>
          <p:nvPr/>
        </p:nvGraphicFramePr>
        <p:xfrm>
          <a:off x="609600" y="1444938"/>
          <a:ext cx="3000000" cy="3000000"/>
        </p:xfrm>
        <a:graphic>
          <a:graphicData uri="http://schemas.openxmlformats.org/drawingml/2006/table">
            <a:tbl>
              <a:tblPr>
                <a:noFill/>
                <a:tableStyleId>{FA32A581-76F4-4F6E-BEB0-0BDF8923E163}</a:tableStyleId>
              </a:tblPr>
              <a:tblGrid>
                <a:gridCol w="5541475"/>
                <a:gridCol w="5541475"/>
              </a:tblGrid>
              <a:tr h="405625">
                <a:tc>
                  <a:txBody>
                    <a:bodyPr/>
                    <a:lstStyle/>
                    <a:p>
                      <a:pPr indent="0" lvl="0" marL="0" rtl="0" algn="ctr">
                        <a:spcBef>
                          <a:spcPts val="0"/>
                        </a:spcBef>
                        <a:spcAft>
                          <a:spcPts val="1000"/>
                        </a:spcAft>
                        <a:buNone/>
                      </a:pPr>
                      <a:r>
                        <a:rPr b="1" lang="en-US" sz="2400">
                          <a:solidFill>
                            <a:srgbClr val="FFFFFF"/>
                          </a:solidFill>
                        </a:rPr>
                        <a:t>Reliable </a:t>
                      </a:r>
                      <a:endParaRPr sz="24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3C47D"/>
                    </a:solidFill>
                  </a:tcPr>
                </a:tc>
                <a:tc>
                  <a:txBody>
                    <a:bodyPr/>
                    <a:lstStyle/>
                    <a:p>
                      <a:pPr indent="0" lvl="0" marL="0" rtl="0" algn="ctr">
                        <a:spcBef>
                          <a:spcPts val="0"/>
                        </a:spcBef>
                        <a:spcAft>
                          <a:spcPts val="1000"/>
                        </a:spcAft>
                        <a:buNone/>
                      </a:pPr>
                      <a:r>
                        <a:rPr b="1" lang="en-US" sz="2400">
                          <a:solidFill>
                            <a:srgbClr val="FFFFFF"/>
                          </a:solidFill>
                        </a:rPr>
                        <a:t>Unreliable </a:t>
                      </a:r>
                      <a:endParaRPr sz="24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A9999"/>
                    </a:solidFill>
                  </a:tcPr>
                </a:tc>
              </a:tr>
              <a:tr h="1476675">
                <a:tc>
                  <a:txBody>
                    <a:bodyPr/>
                    <a:lstStyle/>
                    <a:p>
                      <a:pPr indent="0" lvl="0" marL="0" rtl="0" algn="ctr">
                        <a:lnSpc>
                          <a:spcPct val="175000"/>
                        </a:lnSpc>
                        <a:spcBef>
                          <a:spcPts val="0"/>
                        </a:spcBef>
                        <a:spcAft>
                          <a:spcPts val="1200"/>
                        </a:spcAft>
                        <a:buNone/>
                      </a:pPr>
                      <a:r>
                        <a:rPr i="1" lang="en-US" sz="2200">
                          <a:solidFill>
                            <a:srgbClr val="FFFFFF"/>
                          </a:solidFill>
                        </a:rPr>
                        <a:t>If you buy a game pass in this game's shop, you can make your pet fly!</a:t>
                      </a:r>
                      <a:endParaRPr i="1"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c>
                  <a:txBody>
                    <a:bodyPr/>
                    <a:lstStyle/>
                    <a:p>
                      <a:pPr indent="0" lvl="0" marL="0" rtl="0" algn="ctr">
                        <a:lnSpc>
                          <a:spcPct val="175000"/>
                        </a:lnSpc>
                        <a:spcBef>
                          <a:spcPts val="0"/>
                        </a:spcBef>
                        <a:spcAft>
                          <a:spcPts val="1200"/>
                        </a:spcAft>
                        <a:buNone/>
                      </a:pPr>
                      <a:r>
                        <a:rPr lang="en-US" sz="2200">
                          <a:solidFill>
                            <a:srgbClr val="FFFFFF"/>
                          </a:solidFill>
                        </a:rPr>
                        <a:t>Go to robloxhacks.com to learn how to make your pet fly for free!</a:t>
                      </a:r>
                      <a:endParaRPr sz="2200">
                        <a:solidFill>
                          <a:srgbClr val="FFFFFF"/>
                        </a:solidFill>
                      </a:endParaRPr>
                    </a:p>
                  </a:txBody>
                  <a:tcPr marT="63500" marB="63500" marR="63500" marL="63500">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tcPr>
                </a:tc>
              </a:tr>
            </a:tbl>
          </a:graphicData>
        </a:graphic>
      </p:graphicFrame>
      <p:sp>
        <p:nvSpPr>
          <p:cNvPr id="153" name="Google Shape;153;p24"/>
          <p:cNvSpPr txBox="1"/>
          <p:nvPr>
            <p:ph type="title"/>
          </p:nvPr>
        </p:nvSpPr>
        <p:spPr>
          <a:xfrm>
            <a:off x="503850" y="4588852"/>
            <a:ext cx="11184300" cy="1044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1100"/>
              <a:buFont typeface="Arial"/>
              <a:buNone/>
            </a:pPr>
            <a:r>
              <a:rPr lang="en-US" sz="3500">
                <a:solidFill>
                  <a:srgbClr val="FFFFFF"/>
                </a:solidFill>
              </a:rPr>
              <a:t>Why can you trust one and not the other?</a:t>
            </a:r>
            <a:endParaRPr sz="35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5"/>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lang="en-US" sz="3500">
                <a:solidFill>
                  <a:srgbClr val="00A1FF"/>
                </a:solidFill>
              </a:rPr>
              <a:t>Reliable Information In-Game</a:t>
            </a:r>
            <a:endParaRPr sz="3500">
              <a:solidFill>
                <a:srgbClr val="00A1FF"/>
              </a:solidFill>
            </a:endParaRPr>
          </a:p>
        </p:txBody>
      </p:sp>
      <p:pic>
        <p:nvPicPr>
          <p:cNvPr id="159" name="Google Shape;159;p25"/>
          <p:cNvPicPr preferRelativeResize="0"/>
          <p:nvPr/>
        </p:nvPicPr>
        <p:blipFill>
          <a:blip r:embed="rId3">
            <a:alphaModFix/>
          </a:blip>
          <a:stretch>
            <a:fillRect/>
          </a:stretch>
        </p:blipFill>
        <p:spPr>
          <a:xfrm>
            <a:off x="508225" y="1611452"/>
            <a:ext cx="5238750" cy="3190875"/>
          </a:xfrm>
          <a:prstGeom prst="rect">
            <a:avLst/>
          </a:prstGeom>
          <a:noFill/>
          <a:ln>
            <a:noFill/>
          </a:ln>
        </p:spPr>
      </p:pic>
      <p:pic>
        <p:nvPicPr>
          <p:cNvPr id="160" name="Google Shape;160;p25"/>
          <p:cNvPicPr preferRelativeResize="0"/>
          <p:nvPr/>
        </p:nvPicPr>
        <p:blipFill>
          <a:blip r:embed="rId4">
            <a:alphaModFix/>
          </a:blip>
          <a:stretch>
            <a:fillRect/>
          </a:stretch>
        </p:blipFill>
        <p:spPr>
          <a:xfrm>
            <a:off x="6281625" y="1611452"/>
            <a:ext cx="5238750" cy="3190875"/>
          </a:xfrm>
          <a:prstGeom prst="rect">
            <a:avLst/>
          </a:prstGeom>
          <a:noFill/>
          <a:ln>
            <a:noFill/>
          </a:ln>
        </p:spPr>
      </p:pic>
      <p:sp>
        <p:nvSpPr>
          <p:cNvPr id="161" name="Google Shape;161;p25"/>
          <p:cNvSpPr txBox="1"/>
          <p:nvPr>
            <p:ph idx="1" type="body"/>
          </p:nvPr>
        </p:nvSpPr>
        <p:spPr>
          <a:xfrm>
            <a:off x="508225" y="4802325"/>
            <a:ext cx="5238600" cy="488100"/>
          </a:xfrm>
          <a:prstGeom prst="rect">
            <a:avLst/>
          </a:prstGeom>
          <a:noFill/>
          <a:ln>
            <a:noFill/>
          </a:ln>
        </p:spPr>
        <p:txBody>
          <a:bodyPr anchorCtr="0" anchor="t" bIns="45700" lIns="91425" spcFirstLastPara="1" rIns="91425" wrap="square" tIns="45700">
            <a:noAutofit/>
          </a:bodyPr>
          <a:lstStyle/>
          <a:p>
            <a:pPr indent="0" lvl="0" marL="228600" rtl="0" algn="ctr">
              <a:lnSpc>
                <a:spcPct val="100000"/>
              </a:lnSpc>
              <a:spcBef>
                <a:spcPts val="0"/>
              </a:spcBef>
              <a:spcAft>
                <a:spcPts val="0"/>
              </a:spcAft>
              <a:buNone/>
            </a:pPr>
            <a:r>
              <a:rPr i="1" lang="en-US" sz="1400"/>
              <a:t>Screenshot from Adopt Me!</a:t>
            </a:r>
            <a:endParaRPr i="1" sz="1800"/>
          </a:p>
        </p:txBody>
      </p:sp>
      <p:sp>
        <p:nvSpPr>
          <p:cNvPr id="162" name="Google Shape;162;p25"/>
          <p:cNvSpPr txBox="1"/>
          <p:nvPr>
            <p:ph type="title"/>
          </p:nvPr>
        </p:nvSpPr>
        <p:spPr>
          <a:xfrm>
            <a:off x="503850" y="5393252"/>
            <a:ext cx="11184300" cy="1044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1100"/>
              <a:buFont typeface="Arial"/>
              <a:buNone/>
            </a:pPr>
            <a:r>
              <a:rPr lang="en-US" sz="3500">
                <a:solidFill>
                  <a:srgbClr val="FFFFFF"/>
                </a:solidFill>
              </a:rPr>
              <a:t>Why can you trust these examples?</a:t>
            </a:r>
            <a:endParaRPr sz="35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ph type="title"/>
          </p:nvPr>
        </p:nvSpPr>
        <p:spPr>
          <a:xfrm>
            <a:off x="508225" y="249452"/>
            <a:ext cx="11184300" cy="1044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lang="en-US" sz="3500">
                <a:solidFill>
                  <a:srgbClr val="00A1FF"/>
                </a:solidFill>
              </a:rPr>
              <a:t>Unreliable Information</a:t>
            </a:r>
            <a:endParaRPr sz="3500">
              <a:solidFill>
                <a:srgbClr val="00A1FF"/>
              </a:solidFill>
            </a:endParaRPr>
          </a:p>
        </p:txBody>
      </p:sp>
      <p:sp>
        <p:nvSpPr>
          <p:cNvPr id="168" name="Google Shape;168;p26"/>
          <p:cNvSpPr txBox="1"/>
          <p:nvPr>
            <p:ph idx="1" type="body"/>
          </p:nvPr>
        </p:nvSpPr>
        <p:spPr>
          <a:xfrm>
            <a:off x="6558588" y="4347500"/>
            <a:ext cx="5133900" cy="488100"/>
          </a:xfrm>
          <a:prstGeom prst="rect">
            <a:avLst/>
          </a:prstGeom>
          <a:noFill/>
          <a:ln>
            <a:noFill/>
          </a:ln>
        </p:spPr>
        <p:txBody>
          <a:bodyPr anchorCtr="0" anchor="t" bIns="45700" lIns="91425" spcFirstLastPara="1" rIns="91425" wrap="square" tIns="45700">
            <a:noAutofit/>
          </a:bodyPr>
          <a:lstStyle/>
          <a:p>
            <a:pPr indent="0" lvl="0" marL="228600" rtl="0" algn="ctr">
              <a:lnSpc>
                <a:spcPct val="100000"/>
              </a:lnSpc>
              <a:spcBef>
                <a:spcPts val="0"/>
              </a:spcBef>
              <a:spcAft>
                <a:spcPts val="0"/>
              </a:spcAft>
              <a:buClr>
                <a:schemeClr val="dk1"/>
              </a:buClr>
              <a:buSzPts val="1100"/>
              <a:buFont typeface="Arial"/>
              <a:buNone/>
            </a:pPr>
            <a:r>
              <a:rPr i="1" lang="en-US" sz="1400"/>
              <a:t>The above real life scam would take people to Youtube. They'd then follow instructions to type in something into their browser, which had malicious code, causing them to lose their accounts. </a:t>
            </a:r>
            <a:endParaRPr i="1" sz="1400"/>
          </a:p>
          <a:p>
            <a:pPr indent="0" lvl="0" marL="228600" rtl="0" algn="ctr">
              <a:lnSpc>
                <a:spcPct val="100000"/>
              </a:lnSpc>
              <a:spcBef>
                <a:spcPts val="0"/>
              </a:spcBef>
              <a:spcAft>
                <a:spcPts val="0"/>
              </a:spcAft>
              <a:buClr>
                <a:schemeClr val="dk1"/>
              </a:buClr>
              <a:buSzPts val="1100"/>
              <a:buFont typeface="Arial"/>
              <a:buNone/>
            </a:pPr>
            <a:r>
              <a:t/>
            </a:r>
            <a:endParaRPr i="1" sz="1400"/>
          </a:p>
          <a:p>
            <a:pPr indent="0" lvl="0" marL="228600" rtl="0" algn="ctr">
              <a:lnSpc>
                <a:spcPct val="100000"/>
              </a:lnSpc>
              <a:spcBef>
                <a:spcPts val="0"/>
              </a:spcBef>
              <a:spcAft>
                <a:spcPts val="0"/>
              </a:spcAft>
              <a:buNone/>
            </a:pPr>
            <a:r>
              <a:t/>
            </a:r>
            <a:endParaRPr i="1" sz="1400"/>
          </a:p>
        </p:txBody>
      </p:sp>
      <p:sp>
        <p:nvSpPr>
          <p:cNvPr id="169" name="Google Shape;169;p26"/>
          <p:cNvSpPr txBox="1"/>
          <p:nvPr>
            <p:ph type="title"/>
          </p:nvPr>
        </p:nvSpPr>
        <p:spPr>
          <a:xfrm>
            <a:off x="503850" y="5393252"/>
            <a:ext cx="11184300" cy="1044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1100"/>
              <a:buFont typeface="Arial"/>
              <a:buNone/>
            </a:pPr>
            <a:r>
              <a:rPr lang="en-US" sz="3500">
                <a:solidFill>
                  <a:srgbClr val="FFFFFF"/>
                </a:solidFill>
              </a:rPr>
              <a:t>Why can't you trust these?</a:t>
            </a:r>
            <a:endParaRPr sz="3500">
              <a:solidFill>
                <a:srgbClr val="FFFFFF"/>
              </a:solidFill>
            </a:endParaRPr>
          </a:p>
        </p:txBody>
      </p:sp>
      <p:pic>
        <p:nvPicPr>
          <p:cNvPr id="170" name="Google Shape;170;p26"/>
          <p:cNvPicPr preferRelativeResize="0"/>
          <p:nvPr/>
        </p:nvPicPr>
        <p:blipFill>
          <a:blip r:embed="rId3">
            <a:alphaModFix/>
          </a:blip>
          <a:stretch>
            <a:fillRect/>
          </a:stretch>
        </p:blipFill>
        <p:spPr>
          <a:xfrm>
            <a:off x="6558550" y="1791577"/>
            <a:ext cx="5133975" cy="2381250"/>
          </a:xfrm>
          <a:prstGeom prst="rect">
            <a:avLst/>
          </a:prstGeom>
          <a:noFill/>
          <a:ln>
            <a:noFill/>
          </a:ln>
        </p:spPr>
      </p:pic>
      <p:pic>
        <p:nvPicPr>
          <p:cNvPr id="171" name="Google Shape;171;p26"/>
          <p:cNvPicPr preferRelativeResize="0"/>
          <p:nvPr/>
        </p:nvPicPr>
        <p:blipFill rotWithShape="1">
          <a:blip r:embed="rId4">
            <a:alphaModFix/>
          </a:blip>
          <a:srcRect b="0" l="0" r="31572" t="0"/>
          <a:stretch/>
        </p:blipFill>
        <p:spPr>
          <a:xfrm>
            <a:off x="224153" y="1791575"/>
            <a:ext cx="5871846" cy="2381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