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">
          <p15:clr>
            <a:srgbClr val="A4A3A4"/>
          </p15:clr>
        </p15:guide>
        <p15:guide id="2" orient="horz" pos="408">
          <p15:clr>
            <a:srgbClr val="A4A3A4"/>
          </p15:clr>
        </p15:guide>
        <p15:guide id="3" orient="horz" pos="744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"/>
        <p:guide pos="408" orient="horz"/>
        <p:guide pos="744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c06ab4327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5c06ab4327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c06ab4327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5c06ab4327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c06ab432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5c06ab432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lternate Title Slide">
  <p:cSld name="Alternate 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ulleted Lis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sz="2400">
                <a:solidFill>
                  <a:schemeClr val="lt1"/>
                </a:solidFill>
              </a:defRPr>
            </a:lvl1pPr>
            <a:lvl2pPr indent="-3619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 sz="2100"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ulleted List with Logo">
  <p:cSld name="Title and Bulleted List with Log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13595" y="132589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287000" y="6361130"/>
            <a:ext cx="1566421" cy="272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itle and Content">
  <p:cSld name="2_Title and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251453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601625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1081154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6568" y="6361130"/>
            <a:ext cx="1566421" cy="272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4_Title and Content">
  <p:cSld name="4_Title and Content">
    <p:bg>
      <p:bgPr>
        <a:solidFill>
          <a:srgbClr val="D8D8D8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ulleted list with list title">
  <p:cSld name="Title and bulleted list with list titl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9"/>
          <p:cNvSpPr txBox="1"/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0" type="dt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26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3_Title and Content">
  <p:cSld name="3_Title and Conte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/>
          <p:nvPr>
            <p:ph type="title"/>
          </p:nvPr>
        </p:nvSpPr>
        <p:spPr>
          <a:xfrm>
            <a:off x="4621435" y="2830822"/>
            <a:ext cx="6950805" cy="10401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>
                <a:solidFill>
                  <a:srgbClr val="F2F2F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b="1" sz="2400">
                <a:solidFill>
                  <a:srgbClr val="F2F2F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b="1" sz="2400">
                <a:solidFill>
                  <a:srgbClr val="F2F2F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9" name="Google Shape;7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1" name="Google Shape;9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l0RMWH0hqDgxWbIkDg3Mm-pCkwcddU2F/view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4294967295" type="subTitle"/>
          </p:nvPr>
        </p:nvSpPr>
        <p:spPr>
          <a:xfrm>
            <a:off x="3432100" y="5920600"/>
            <a:ext cx="4935000" cy="7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rgbClr val="FFFFFF"/>
                </a:solidFill>
              </a:rPr>
              <a:t>CREATOR CHALLENGE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5174" y="0"/>
            <a:ext cx="7348850" cy="551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1413" y="5058299"/>
            <a:ext cx="4935026" cy="8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 title="cc2019_introVideo_final_webOptimize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5513" y="188625"/>
            <a:ext cx="8640974" cy="648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/>
        </p:nvSpPr>
        <p:spPr>
          <a:xfrm>
            <a:off x="1725078" y="1144182"/>
            <a:ext cx="81933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00A1FF"/>
                </a:solidFill>
              </a:rPr>
              <a:t>Place 3-5 Large Buildings</a:t>
            </a:r>
            <a:endParaRPr/>
          </a:p>
        </p:txBody>
      </p:sp>
      <p:pic>
        <p:nvPicPr>
          <p:cNvPr id="131" name="Google Shape;1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625" y="2309026"/>
            <a:ext cx="3146200" cy="31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/>
        </p:nvSpPr>
        <p:spPr>
          <a:xfrm>
            <a:off x="1699828" y="594832"/>
            <a:ext cx="81933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00A1FF"/>
                </a:solidFill>
              </a:rPr>
              <a:t>Place Roads</a:t>
            </a:r>
            <a:endParaRPr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725" y="1477732"/>
            <a:ext cx="66675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2462725" y="5763975"/>
            <a:ext cx="66675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</a:rPr>
              <a:t>Example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/>
        </p:nvSpPr>
        <p:spPr>
          <a:xfrm>
            <a:off x="1725078" y="1144182"/>
            <a:ext cx="81933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00A1FF"/>
                </a:solidFill>
              </a:rPr>
              <a:t>Place 8 Medium Buildings</a:t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625" y="2309025"/>
            <a:ext cx="3146200" cy="31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625" y="2309025"/>
            <a:ext cx="3146200" cy="31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1725078" y="1144182"/>
            <a:ext cx="8193300" cy="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4800"/>
              <a:buFont typeface="Arial"/>
              <a:buNone/>
            </a:pPr>
            <a:r>
              <a:rPr b="1" lang="en-US" sz="4800">
                <a:solidFill>
                  <a:srgbClr val="00A1FF"/>
                </a:solidFill>
              </a:rPr>
              <a:t>Place 4 Props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62" y="143025"/>
            <a:ext cx="4437641" cy="295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5"/>
          <p:cNvPicPr preferRelativeResize="0"/>
          <p:nvPr/>
        </p:nvPicPr>
        <p:blipFill rotWithShape="1">
          <a:blip r:embed="rId4">
            <a:alphaModFix/>
          </a:blip>
          <a:srcRect b="11762" l="0" r="0" t="0"/>
          <a:stretch/>
        </p:blipFill>
        <p:spPr>
          <a:xfrm>
            <a:off x="6195994" y="143026"/>
            <a:ext cx="4437645" cy="2958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 rotWithShape="1">
          <a:blip r:embed="rId5">
            <a:alphaModFix/>
          </a:blip>
          <a:srcRect b="6707" l="0" r="0" t="0"/>
          <a:stretch/>
        </p:blipFill>
        <p:spPr>
          <a:xfrm>
            <a:off x="1558562" y="3267683"/>
            <a:ext cx="4437641" cy="2958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 rotWithShape="1">
          <a:blip r:embed="rId6">
            <a:alphaModFix/>
          </a:blip>
          <a:srcRect b="24454" l="35278" r="16047" t="30408"/>
          <a:stretch/>
        </p:blipFill>
        <p:spPr>
          <a:xfrm>
            <a:off x="6195994" y="3267683"/>
            <a:ext cx="4437642" cy="295841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1477000" y="6318475"/>
            <a:ext cx="92382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</a:rPr>
              <a:t>Island Examples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