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4A056B0-16B1-4AFA-821D-DA381EDD5A58}">
  <a:tblStyle styleId="{B4A056B0-16B1-4AFA-821D-DA381EDD5A5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44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92f9f4ae6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g792f9f4ae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792f9f4ae6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g792f9f4ae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92f9f4ae6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g792f9f4ae6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6ba11caba4_1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6ba11caba4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a4df6f20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g7a4df6f20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a4df6f20c_1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g7a4df6f20c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6ba11caba4_1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g6ba11caba4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000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9850" y="3282100"/>
            <a:ext cx="3423475" cy="59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0938" y="3998225"/>
            <a:ext cx="4781250" cy="72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4250" y="348025"/>
            <a:ext cx="7594675" cy="275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verviewvideo_web">
            <a:hlinkClick r:id="" action="ppaction://media"/>
            <a:extLst>
              <a:ext uri="{FF2B5EF4-FFF2-40B4-BE49-F238E27FC236}">
                <a16:creationId xmlns:a16="http://schemas.microsoft.com/office/drawing/2014/main" id="{97347535-81FB-4A8D-8795-CECB05C62CE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70992" y="939933"/>
            <a:ext cx="5802016" cy="32636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-4" y="277500"/>
            <a:ext cx="9144000" cy="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3600"/>
              <a:buFont typeface="Arial"/>
              <a:buNone/>
            </a:pPr>
            <a:r>
              <a:rPr lang="en" sz="3600" b="1">
                <a:solidFill>
                  <a:srgbClr val="00A1FF"/>
                </a:solidFill>
              </a:rPr>
              <a:t>Build in 3 Steps</a:t>
            </a:r>
            <a:endParaRPr sz="1100"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326" y="1024650"/>
            <a:ext cx="2476910" cy="316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3546" y="1024650"/>
            <a:ext cx="2476910" cy="316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93766" y="1024650"/>
            <a:ext cx="2476910" cy="316495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473375" y="4290575"/>
            <a:ext cx="2476800" cy="3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</a:rPr>
              <a:t>Pick a Body</a:t>
            </a:r>
            <a:endParaRPr sz="1100"/>
          </a:p>
        </p:txBody>
      </p:sp>
      <p:sp>
        <p:nvSpPr>
          <p:cNvPr id="71" name="Google Shape;71;p15"/>
          <p:cNvSpPr txBox="1"/>
          <p:nvPr/>
        </p:nvSpPr>
        <p:spPr>
          <a:xfrm>
            <a:off x="3333600" y="4290575"/>
            <a:ext cx="2476800" cy="3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</a:rPr>
              <a:t>Add Wings</a:t>
            </a:r>
            <a:endParaRPr sz="1100"/>
          </a:p>
        </p:txBody>
      </p:sp>
      <p:sp>
        <p:nvSpPr>
          <p:cNvPr id="72" name="Google Shape;72;p15"/>
          <p:cNvSpPr txBox="1"/>
          <p:nvPr/>
        </p:nvSpPr>
        <p:spPr>
          <a:xfrm>
            <a:off x="6193825" y="4290575"/>
            <a:ext cx="2476800" cy="3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</a:rPr>
              <a:t>Add Decorations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/>
        </p:nvSpPr>
        <p:spPr>
          <a:xfrm>
            <a:off x="-4" y="283825"/>
            <a:ext cx="9144000" cy="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3600"/>
              <a:buFont typeface="Arial"/>
              <a:buNone/>
            </a:pPr>
            <a:r>
              <a:rPr lang="en" sz="3600" b="1">
                <a:solidFill>
                  <a:srgbClr val="00A1FF"/>
                </a:solidFill>
              </a:rPr>
              <a:t>Inspiration Speeders</a:t>
            </a:r>
            <a:endParaRPr sz="1100"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2675" y="1855462"/>
            <a:ext cx="2604200" cy="1799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0725" y="1855450"/>
            <a:ext cx="2604201" cy="179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 rotWithShape="1">
          <a:blip r:embed="rId5">
            <a:alphaModFix/>
          </a:blip>
          <a:srcRect b="22269"/>
          <a:stretch/>
        </p:blipFill>
        <p:spPr>
          <a:xfrm>
            <a:off x="3078450" y="1855451"/>
            <a:ext cx="2604199" cy="179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/>
        </p:nvSpPr>
        <p:spPr>
          <a:xfrm>
            <a:off x="-4" y="283825"/>
            <a:ext cx="9144000" cy="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3600"/>
              <a:buFont typeface="Arial"/>
              <a:buNone/>
            </a:pPr>
            <a:r>
              <a:rPr lang="en" sz="3600" b="1">
                <a:solidFill>
                  <a:srgbClr val="00A1FF"/>
                </a:solidFill>
              </a:rPr>
              <a:t>Get Ready to Build</a:t>
            </a:r>
            <a:endParaRPr sz="1100"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6375" y="1495450"/>
            <a:ext cx="2095500" cy="112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2125" y="1495450"/>
            <a:ext cx="2095500" cy="112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30500" y="3472750"/>
            <a:ext cx="4083000" cy="90297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1946375" y="1078225"/>
            <a:ext cx="5251200" cy="3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</a:rPr>
              <a:t>Turn Off Collisions</a:t>
            </a:r>
            <a:endParaRPr sz="1100"/>
          </a:p>
        </p:txBody>
      </p:sp>
      <p:sp>
        <p:nvSpPr>
          <p:cNvPr id="90" name="Google Shape;90;p17"/>
          <p:cNvSpPr txBox="1"/>
          <p:nvPr/>
        </p:nvSpPr>
        <p:spPr>
          <a:xfrm>
            <a:off x="1946375" y="2858875"/>
            <a:ext cx="5251200" cy="3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</a:rPr>
              <a:t>Turn Off Move Snapping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/>
        </p:nvSpPr>
        <p:spPr>
          <a:xfrm>
            <a:off x="-4" y="283825"/>
            <a:ext cx="9144000" cy="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3600"/>
              <a:buFont typeface="Arial"/>
              <a:buNone/>
            </a:pPr>
            <a:r>
              <a:rPr lang="en" sz="3600" b="1">
                <a:solidFill>
                  <a:srgbClr val="00A1FF"/>
                </a:solidFill>
              </a:rPr>
              <a:t>Studio Cheatsheet</a:t>
            </a:r>
            <a:endParaRPr sz="1100"/>
          </a:p>
        </p:txBody>
      </p:sp>
      <p:graphicFrame>
        <p:nvGraphicFramePr>
          <p:cNvPr id="96" name="Google Shape;96;p18"/>
          <p:cNvGraphicFramePr/>
          <p:nvPr/>
        </p:nvGraphicFramePr>
        <p:xfrm>
          <a:off x="321400" y="1561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{B4A056B0-16B1-4AFA-821D-DA381EDD5A58}</a:tableStyleId>
              </a:tblPr>
              <a:tblGrid>
                <a:gridCol w="97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9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75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None/>
                      </a:pPr>
                      <a:r>
                        <a:rPr lang="en" sz="1500" b="1">
                          <a:solidFill>
                            <a:srgbClr val="FFFFFF"/>
                          </a:solidFill>
                        </a:rPr>
                        <a:t>Move</a:t>
                      </a:r>
                      <a:endParaRPr sz="1500" b="1">
                        <a:solidFill>
                          <a:srgbClr val="FFFFFF"/>
                        </a:solidFill>
                      </a:endParaRPr>
                    </a:p>
                  </a:txBody>
                  <a:tcPr marL="152400" marR="152400" marT="47625" marB="47625">
                    <a:lnL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75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None/>
                      </a:pPr>
                      <a:r>
                        <a:rPr lang="en" sz="1200" b="1">
                          <a:solidFill>
                            <a:srgbClr val="FFFFFF"/>
                          </a:solidFill>
                        </a:rPr>
                        <a:t>W A S D</a:t>
                      </a:r>
                      <a:r>
                        <a:rPr lang="en" sz="1200">
                          <a:solidFill>
                            <a:srgbClr val="FFFFFF"/>
                          </a:solidFill>
                        </a:rPr>
                        <a:t> Keyboard Keys</a:t>
                      </a:r>
                      <a:endParaRPr sz="1200">
                        <a:solidFill>
                          <a:srgbClr val="FFFFFF"/>
                        </a:solidFill>
                      </a:endParaRPr>
                    </a:p>
                  </a:txBody>
                  <a:tcPr marL="152400" marR="152400" marT="47625" marB="47625">
                    <a:lnL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75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None/>
                      </a:pPr>
                      <a:r>
                        <a:rPr lang="en" sz="1500" b="1">
                          <a:solidFill>
                            <a:srgbClr val="FFFFFF"/>
                          </a:solidFill>
                        </a:rPr>
                        <a:t>Rotate</a:t>
                      </a:r>
                      <a:endParaRPr sz="1500" b="1">
                        <a:solidFill>
                          <a:srgbClr val="FFFFFF"/>
                        </a:solidFill>
                      </a:endParaRPr>
                    </a:p>
                  </a:txBody>
                  <a:tcPr marL="152400" marR="152400" marT="47625" marB="47625">
                    <a:lnL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75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</a:rPr>
                        <a:t>Hold the right mouse button and look around</a:t>
                      </a:r>
                      <a:endParaRPr sz="1200">
                        <a:solidFill>
                          <a:srgbClr val="FFFFFF"/>
                        </a:solidFill>
                      </a:endParaRPr>
                    </a:p>
                  </a:txBody>
                  <a:tcPr marL="152400" marR="152400" marT="47625" marB="47625">
                    <a:lnL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75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None/>
                      </a:pPr>
                      <a:r>
                        <a:rPr lang="en" sz="1500" b="1">
                          <a:solidFill>
                            <a:srgbClr val="FFFFFF"/>
                          </a:solidFill>
                        </a:rPr>
                        <a:t>Zoom</a:t>
                      </a:r>
                      <a:endParaRPr sz="1500" b="1">
                        <a:solidFill>
                          <a:srgbClr val="FFFFFF"/>
                        </a:solidFill>
                      </a:endParaRPr>
                    </a:p>
                  </a:txBody>
                  <a:tcPr marL="152400" marR="152400" marT="47625" marB="47625">
                    <a:lnL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75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</a:rPr>
                        <a:t>Use the scroll wheel</a:t>
                      </a:r>
                      <a:endParaRPr sz="1200">
                        <a:solidFill>
                          <a:srgbClr val="FFFFFF"/>
                        </a:solidFill>
                      </a:endParaRPr>
                    </a:p>
                  </a:txBody>
                  <a:tcPr marL="152400" marR="152400" marT="47625" marB="47625">
                    <a:lnL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75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None/>
                      </a:pPr>
                      <a:r>
                        <a:rPr lang="en" sz="1500" b="1">
                          <a:solidFill>
                            <a:srgbClr val="FFFFFF"/>
                          </a:solidFill>
                        </a:rPr>
                        <a:t>Focus</a:t>
                      </a:r>
                      <a:endParaRPr sz="1500" b="1">
                        <a:solidFill>
                          <a:srgbClr val="FFFFFF"/>
                        </a:solidFill>
                      </a:endParaRPr>
                    </a:p>
                  </a:txBody>
                  <a:tcPr marL="152400" marR="152400" marT="47625" marB="47625">
                    <a:lnL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75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</a:rPr>
                        <a:t>Press </a:t>
                      </a:r>
                      <a:r>
                        <a:rPr lang="en" sz="1200" b="1">
                          <a:solidFill>
                            <a:srgbClr val="FFFFFF"/>
                          </a:solidFill>
                        </a:rPr>
                        <a:t>F</a:t>
                      </a:r>
                      <a:r>
                        <a:rPr lang="en" sz="1200">
                          <a:solidFill>
                            <a:srgbClr val="FFFFFF"/>
                          </a:solidFill>
                        </a:rPr>
                        <a:t> to focus the camera on a specific part</a:t>
                      </a:r>
                      <a:endParaRPr sz="1200">
                        <a:solidFill>
                          <a:srgbClr val="FFFFFF"/>
                        </a:solidFill>
                      </a:endParaRPr>
                    </a:p>
                  </a:txBody>
                  <a:tcPr marL="152400" marR="152400" marT="47625" marB="47625">
                    <a:lnL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EE2E6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7" name="Google Shape;97;p18"/>
          <p:cNvSpPr txBox="1"/>
          <p:nvPr/>
        </p:nvSpPr>
        <p:spPr>
          <a:xfrm>
            <a:off x="321400" y="1122400"/>
            <a:ext cx="4015200" cy="3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</a:rPr>
              <a:t>Camera Controls (Studio)</a:t>
            </a:r>
            <a:endParaRPr sz="1100"/>
          </a:p>
        </p:txBody>
      </p:sp>
      <p:grpSp>
        <p:nvGrpSpPr>
          <p:cNvPr id="98" name="Google Shape;98;p18"/>
          <p:cNvGrpSpPr/>
          <p:nvPr/>
        </p:nvGrpSpPr>
        <p:grpSpPr>
          <a:xfrm>
            <a:off x="4948350" y="1525475"/>
            <a:ext cx="304800" cy="3049350"/>
            <a:chOff x="4960950" y="1561275"/>
            <a:chExt cx="304800" cy="3049350"/>
          </a:xfrm>
        </p:grpSpPr>
        <p:pic>
          <p:nvPicPr>
            <p:cNvPr id="99" name="Google Shape;99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960950" y="1561275"/>
              <a:ext cx="304800" cy="304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60950" y="2207525"/>
              <a:ext cx="304800" cy="304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101;p1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960950" y="2933550"/>
              <a:ext cx="304800" cy="304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102;p1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960950" y="3659575"/>
              <a:ext cx="304800" cy="304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960950" y="4305825"/>
              <a:ext cx="304800" cy="304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4" name="Google Shape;104;p18"/>
          <p:cNvSpPr txBox="1"/>
          <p:nvPr/>
        </p:nvSpPr>
        <p:spPr>
          <a:xfrm>
            <a:off x="4904150" y="1122400"/>
            <a:ext cx="4015200" cy="3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</a:rPr>
              <a:t>Tools</a:t>
            </a:r>
            <a:endParaRPr sz="1100"/>
          </a:p>
        </p:txBody>
      </p:sp>
      <p:sp>
        <p:nvSpPr>
          <p:cNvPr id="105" name="Google Shape;105;p18"/>
          <p:cNvSpPr txBox="1"/>
          <p:nvPr/>
        </p:nvSpPr>
        <p:spPr>
          <a:xfrm>
            <a:off x="5452750" y="1496800"/>
            <a:ext cx="2278200" cy="2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Move parts 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5452750" y="2155275"/>
            <a:ext cx="2278200" cy="2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Scale or resize parts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5452750" y="2870250"/>
            <a:ext cx="2278200" cy="2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Rotate parts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108" name="Google Shape;108;p18"/>
          <p:cNvSpPr txBox="1"/>
          <p:nvPr/>
        </p:nvSpPr>
        <p:spPr>
          <a:xfrm>
            <a:off x="5452750" y="3656775"/>
            <a:ext cx="2278200" cy="2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Playtest to run a game.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5485225" y="4243700"/>
            <a:ext cx="2278200" cy="2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Stop a playtest. </a:t>
            </a:r>
            <a:endParaRPr sz="1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/>
        </p:nvSpPr>
        <p:spPr>
          <a:xfrm>
            <a:off x="-4" y="283825"/>
            <a:ext cx="9144000" cy="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3600"/>
              <a:buFont typeface="Arial"/>
              <a:buNone/>
            </a:pPr>
            <a:r>
              <a:rPr lang="en" sz="3600" b="1">
                <a:solidFill>
                  <a:srgbClr val="00A1FF"/>
                </a:solidFill>
              </a:rPr>
              <a:t>Add to the Garage</a:t>
            </a:r>
            <a:endParaRPr sz="1100"/>
          </a:p>
        </p:txBody>
      </p:sp>
      <p:sp>
        <p:nvSpPr>
          <p:cNvPr id="115" name="Google Shape;115;p19"/>
          <p:cNvSpPr txBox="1"/>
          <p:nvPr/>
        </p:nvSpPr>
        <p:spPr>
          <a:xfrm>
            <a:off x="739300" y="3526925"/>
            <a:ext cx="3350100" cy="3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</a:rPr>
              <a:t>Find Garage Folder</a:t>
            </a:r>
            <a:endParaRPr sz="1100"/>
          </a:p>
        </p:txBody>
      </p:sp>
      <p:sp>
        <p:nvSpPr>
          <p:cNvPr id="116" name="Google Shape;116;p19"/>
          <p:cNvSpPr txBox="1"/>
          <p:nvPr/>
        </p:nvSpPr>
        <p:spPr>
          <a:xfrm>
            <a:off x="4702775" y="3526925"/>
            <a:ext cx="3350100" cy="3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</a:rPr>
              <a:t>Paste Into And Rename</a:t>
            </a:r>
            <a:endParaRPr sz="1100"/>
          </a:p>
        </p:txBody>
      </p:sp>
      <p:pic>
        <p:nvPicPr>
          <p:cNvPr id="117" name="Google Shape;11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300" y="1967175"/>
            <a:ext cx="3350249" cy="152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2675" y="1967175"/>
            <a:ext cx="3350288" cy="152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9"/>
          <p:cNvSpPr txBox="1"/>
          <p:nvPr/>
        </p:nvSpPr>
        <p:spPr>
          <a:xfrm>
            <a:off x="0" y="990825"/>
            <a:ext cx="9144000" cy="3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lt1"/>
                </a:solidFill>
              </a:rPr>
              <a:t>Do this step when finished with your speeder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Microsoft Office PowerPoint</Application>
  <PresentationFormat>On-screen Show (16:9)</PresentationFormat>
  <Paragraphs>28</Paragraphs>
  <Slides>7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Peter Wonica</cp:lastModifiedBy>
  <cp:revision>1</cp:revision>
  <dcterms:modified xsi:type="dcterms:W3CDTF">2019-11-26T19:15:45Z</dcterms:modified>
</cp:coreProperties>
</file>